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50" r:id="rId2"/>
  </p:sldMasterIdLst>
  <p:notesMasterIdLst>
    <p:notesMasterId r:id="rId31"/>
  </p:notesMasterIdLst>
  <p:handoutMasterIdLst>
    <p:handoutMasterId r:id="rId32"/>
  </p:handoutMasterIdLst>
  <p:sldIdLst>
    <p:sldId id="1768" r:id="rId3"/>
    <p:sldId id="4631" r:id="rId4"/>
    <p:sldId id="4582" r:id="rId5"/>
    <p:sldId id="4585" r:id="rId6"/>
    <p:sldId id="4611" r:id="rId7"/>
    <p:sldId id="4628" r:id="rId8"/>
    <p:sldId id="4613" r:id="rId9"/>
    <p:sldId id="4587" r:id="rId10"/>
    <p:sldId id="4593" r:id="rId11"/>
    <p:sldId id="4596" r:id="rId12"/>
    <p:sldId id="4595" r:id="rId13"/>
    <p:sldId id="4603" r:id="rId14"/>
    <p:sldId id="4621" r:id="rId15"/>
    <p:sldId id="4604" r:id="rId16"/>
    <p:sldId id="4634" r:id="rId17"/>
    <p:sldId id="4597" r:id="rId18"/>
    <p:sldId id="4633" r:id="rId19"/>
    <p:sldId id="4617" r:id="rId20"/>
    <p:sldId id="4632" r:id="rId21"/>
    <p:sldId id="4606" r:id="rId22"/>
    <p:sldId id="4607" r:id="rId23"/>
    <p:sldId id="4624" r:id="rId24"/>
    <p:sldId id="4626" r:id="rId25"/>
    <p:sldId id="4625" r:id="rId26"/>
    <p:sldId id="4614" r:id="rId27"/>
    <p:sldId id="4615" r:id="rId28"/>
    <p:sldId id="4623" r:id="rId29"/>
    <p:sldId id="1744" r:id="rId3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CFDA"/>
    <a:srgbClr val="5CAFFF"/>
    <a:srgbClr val="7CCAB7"/>
    <a:srgbClr val="DCF1EC"/>
    <a:srgbClr val="ABDDD1"/>
    <a:srgbClr val="78486A"/>
    <a:srgbClr val="486AE5"/>
    <a:srgbClr val="DBF0EB"/>
    <a:srgbClr val="B2E7E7"/>
    <a:srgbClr val="9C5A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799B0E-18EF-4C8B-8303-307D76EA4EE2}" v="155" dt="2022-06-30T20:04:53.871"/>
  </p1510:revLst>
</p1510:revInfo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da Zaleski" userId="S::linda.zaleski@exlibrisgroup.com::8053dd0d-95df-4752-b259-eb71d79b5673" providerId="AD" clId="Web-{CA3B1BAD-2210-4FA4-DE47-A9E901B9311E}"/>
    <pc:docChg chg="modSld">
      <pc:chgData name="Linda Zaleski" userId="S::linda.zaleski@exlibrisgroup.com::8053dd0d-95df-4752-b259-eb71d79b5673" providerId="AD" clId="Web-{CA3B1BAD-2210-4FA4-DE47-A9E901B9311E}" dt="2022-01-27T20:30:03.999" v="8"/>
      <pc:docMkLst>
        <pc:docMk/>
      </pc:docMkLst>
      <pc:sldChg chg="mod setBg">
        <pc:chgData name="Linda Zaleski" userId="S::linda.zaleski@exlibrisgroup.com::8053dd0d-95df-4752-b259-eb71d79b5673" providerId="AD" clId="Web-{CA3B1BAD-2210-4FA4-DE47-A9E901B9311E}" dt="2022-01-27T20:30:03.999" v="8"/>
        <pc:sldMkLst>
          <pc:docMk/>
          <pc:sldMk cId="3393852750" sldId="4587"/>
        </pc:sldMkLst>
      </pc:sldChg>
      <pc:sldChg chg="delSp modSp">
        <pc:chgData name="Linda Zaleski" userId="S::linda.zaleski@exlibrisgroup.com::8053dd0d-95df-4752-b259-eb71d79b5673" providerId="AD" clId="Web-{CA3B1BAD-2210-4FA4-DE47-A9E901B9311E}" dt="2022-01-27T20:25:56.450" v="6"/>
        <pc:sldMkLst>
          <pc:docMk/>
          <pc:sldMk cId="533302998" sldId="4613"/>
        </pc:sldMkLst>
        <pc:spChg chg="del mod">
          <ac:chgData name="Linda Zaleski" userId="S::linda.zaleski@exlibrisgroup.com::8053dd0d-95df-4752-b259-eb71d79b5673" providerId="AD" clId="Web-{CA3B1BAD-2210-4FA4-DE47-A9E901B9311E}" dt="2022-01-27T20:25:52.950" v="5"/>
          <ac:spMkLst>
            <pc:docMk/>
            <pc:sldMk cId="533302998" sldId="4613"/>
            <ac:spMk id="9" creationId="{0BC0942B-0DC4-4B14-9AC4-6842DD608F1F}"/>
          </ac:spMkLst>
        </pc:spChg>
        <pc:spChg chg="del">
          <ac:chgData name="Linda Zaleski" userId="S::linda.zaleski@exlibrisgroup.com::8053dd0d-95df-4752-b259-eb71d79b5673" providerId="AD" clId="Web-{CA3B1BAD-2210-4FA4-DE47-A9E901B9311E}" dt="2022-01-27T20:25:49.622" v="3"/>
          <ac:spMkLst>
            <pc:docMk/>
            <pc:sldMk cId="533302998" sldId="4613"/>
            <ac:spMk id="10" creationId="{5FEA55BC-E2A8-48E6-98CC-03ADD75DDF64}"/>
          </ac:spMkLst>
        </pc:spChg>
        <pc:spChg chg="del">
          <ac:chgData name="Linda Zaleski" userId="S::linda.zaleski@exlibrisgroup.com::8053dd0d-95df-4752-b259-eb71d79b5673" providerId="AD" clId="Web-{CA3B1BAD-2210-4FA4-DE47-A9E901B9311E}" dt="2022-01-27T20:25:32.934" v="0"/>
          <ac:spMkLst>
            <pc:docMk/>
            <pc:sldMk cId="533302998" sldId="4613"/>
            <ac:spMk id="21" creationId="{FFB24D20-49A1-4029-86A2-1D22B6AC1C9F}"/>
          </ac:spMkLst>
        </pc:spChg>
        <pc:spChg chg="del">
          <ac:chgData name="Linda Zaleski" userId="S::linda.zaleski@exlibrisgroup.com::8053dd0d-95df-4752-b259-eb71d79b5673" providerId="AD" clId="Web-{CA3B1BAD-2210-4FA4-DE47-A9E901B9311E}" dt="2022-01-27T20:25:34.747" v="1"/>
          <ac:spMkLst>
            <pc:docMk/>
            <pc:sldMk cId="533302998" sldId="4613"/>
            <ac:spMk id="22" creationId="{F8646337-819A-4036-9BF1-981F24BD9DC7}"/>
          </ac:spMkLst>
        </pc:spChg>
        <pc:graphicFrameChg chg="modGraphic">
          <ac:chgData name="Linda Zaleski" userId="S::linda.zaleski@exlibrisgroup.com::8053dd0d-95df-4752-b259-eb71d79b5673" providerId="AD" clId="Web-{CA3B1BAD-2210-4FA4-DE47-A9E901B9311E}" dt="2022-01-27T20:25:56.450" v="6"/>
          <ac:graphicFrameMkLst>
            <pc:docMk/>
            <pc:sldMk cId="533302998" sldId="4613"/>
            <ac:graphicFrameMk id="6" creationId="{C573CCE1-41A2-4ED1-9C85-2474907C9606}"/>
          </ac:graphicFrameMkLst>
        </pc:graphicFrameChg>
      </pc:sldChg>
    </pc:docChg>
  </pc:docChgLst>
  <pc:docChgLst>
    <pc:chgData name="Dominic Doneux" userId="95b1a83c-b85f-4c9a-b2a6-d9f01b13be28" providerId="ADAL" clId="{5621857B-D230-44F9-B7AB-A337BA44E5F2}"/>
    <pc:docChg chg="undo redo custSel addSld delSld modSld">
      <pc:chgData name="Dominic Doneux" userId="95b1a83c-b85f-4c9a-b2a6-d9f01b13be28" providerId="ADAL" clId="{5621857B-D230-44F9-B7AB-A337BA44E5F2}" dt="2022-04-29T19:19:28.476" v="1799" actId="20577"/>
      <pc:docMkLst>
        <pc:docMk/>
      </pc:docMkLst>
      <pc:sldChg chg="modSp mod">
        <pc:chgData name="Dominic Doneux" userId="95b1a83c-b85f-4c9a-b2a6-d9f01b13be28" providerId="ADAL" clId="{5621857B-D230-44F9-B7AB-A337BA44E5F2}" dt="2022-04-29T17:38:35.923" v="692" actId="27636"/>
        <pc:sldMkLst>
          <pc:docMk/>
          <pc:sldMk cId="1133006991" sldId="1768"/>
        </pc:sldMkLst>
        <pc:spChg chg="mod">
          <ac:chgData name="Dominic Doneux" userId="95b1a83c-b85f-4c9a-b2a6-d9f01b13be28" providerId="ADAL" clId="{5621857B-D230-44F9-B7AB-A337BA44E5F2}" dt="2022-04-29T17:38:35.923" v="692" actId="27636"/>
          <ac:spMkLst>
            <pc:docMk/>
            <pc:sldMk cId="1133006991" sldId="1768"/>
            <ac:spMk id="6" creationId="{7CEF08F3-CC74-4388-A911-FB2E93844550}"/>
          </ac:spMkLst>
        </pc:spChg>
      </pc:sldChg>
      <pc:sldChg chg="addSp delSp modSp mod">
        <pc:chgData name="Dominic Doneux" userId="95b1a83c-b85f-4c9a-b2a6-d9f01b13be28" providerId="ADAL" clId="{5621857B-D230-44F9-B7AB-A337BA44E5F2}" dt="2022-04-29T18:50:47.275" v="1114" actId="20577"/>
        <pc:sldMkLst>
          <pc:docMk/>
          <pc:sldMk cId="1306957051" sldId="4582"/>
        </pc:sldMkLst>
        <pc:spChg chg="mod">
          <ac:chgData name="Dominic Doneux" userId="95b1a83c-b85f-4c9a-b2a6-d9f01b13be28" providerId="ADAL" clId="{5621857B-D230-44F9-B7AB-A337BA44E5F2}" dt="2022-04-29T18:50:47.275" v="1114" actId="20577"/>
          <ac:spMkLst>
            <pc:docMk/>
            <pc:sldMk cId="1306957051" sldId="4582"/>
            <ac:spMk id="9" creationId="{0BC0942B-0DC4-4B14-9AC4-6842DD608F1F}"/>
          </ac:spMkLst>
        </pc:spChg>
        <pc:graphicFrameChg chg="del">
          <ac:chgData name="Dominic Doneux" userId="95b1a83c-b85f-4c9a-b2a6-d9f01b13be28" providerId="ADAL" clId="{5621857B-D230-44F9-B7AB-A337BA44E5F2}" dt="2022-04-26T14:52:37.890" v="72" actId="478"/>
          <ac:graphicFrameMkLst>
            <pc:docMk/>
            <pc:sldMk cId="1306957051" sldId="4582"/>
            <ac:graphicFrameMk id="11" creationId="{F109CE9B-7FFE-47A7-B364-B8D72F64111B}"/>
          </ac:graphicFrameMkLst>
        </pc:graphicFrameChg>
        <pc:graphicFrameChg chg="add mod">
          <ac:chgData name="Dominic Doneux" userId="95b1a83c-b85f-4c9a-b2a6-d9f01b13be28" providerId="ADAL" clId="{5621857B-D230-44F9-B7AB-A337BA44E5F2}" dt="2022-04-29T18:22:20.446" v="711"/>
          <ac:graphicFrameMkLst>
            <pc:docMk/>
            <pc:sldMk cId="1306957051" sldId="4582"/>
            <ac:graphicFrameMk id="12" creationId="{F109CE9B-7FFE-47A7-B364-B8D72F64111B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8:52:03.211" v="1194" actId="20577"/>
        <pc:sldMkLst>
          <pc:docMk/>
          <pc:sldMk cId="2669476674" sldId="4585"/>
        </pc:sldMkLst>
        <pc:spChg chg="mod">
          <ac:chgData name="Dominic Doneux" userId="95b1a83c-b85f-4c9a-b2a6-d9f01b13be28" providerId="ADAL" clId="{5621857B-D230-44F9-B7AB-A337BA44E5F2}" dt="2022-04-29T18:52:03.211" v="1194" actId="20577"/>
          <ac:spMkLst>
            <pc:docMk/>
            <pc:sldMk cId="2669476674" sldId="4585"/>
            <ac:spMk id="30" creationId="{75E038E3-FE10-488A-BF06-73FFFE54E1BF}"/>
          </ac:spMkLst>
        </pc:spChg>
        <pc:graphicFrameChg chg="del">
          <ac:chgData name="Dominic Doneux" userId="95b1a83c-b85f-4c9a-b2a6-d9f01b13be28" providerId="ADAL" clId="{5621857B-D230-44F9-B7AB-A337BA44E5F2}" dt="2022-04-26T14:53:49.853" v="76" actId="478"/>
          <ac:graphicFrameMkLst>
            <pc:docMk/>
            <pc:sldMk cId="2669476674" sldId="4585"/>
            <ac:graphicFrameMk id="14" creationId="{68385602-D634-4769-B31C-DBAECDDED9CD}"/>
          </ac:graphicFrameMkLst>
        </pc:graphicFrameChg>
        <pc:graphicFrameChg chg="del">
          <ac:chgData name="Dominic Doneux" userId="95b1a83c-b85f-4c9a-b2a6-d9f01b13be28" providerId="ADAL" clId="{5621857B-D230-44F9-B7AB-A337BA44E5F2}" dt="2022-04-26T14:54:49.816" v="82" actId="478"/>
          <ac:graphicFrameMkLst>
            <pc:docMk/>
            <pc:sldMk cId="2669476674" sldId="4585"/>
            <ac:graphicFrameMk id="15" creationId="{09576698-AC4A-4326-A10C-CC3613521028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4:55:53.640" v="89" actId="14100"/>
          <ac:graphicFrameMkLst>
            <pc:docMk/>
            <pc:sldMk cId="2669476674" sldId="4585"/>
            <ac:graphicFrameMk id="16" creationId="{68385602-D634-4769-B31C-DBAECDDED9CD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4:56:30.841" v="94" actId="6549"/>
          <ac:graphicFrameMkLst>
            <pc:docMk/>
            <pc:sldMk cId="2669476674" sldId="4585"/>
            <ac:graphicFrameMk id="17" creationId="{09576698-AC4A-4326-A10C-CC3613521028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8:57:54.273" v="1303" actId="6549"/>
        <pc:sldMkLst>
          <pc:docMk/>
          <pc:sldMk cId="3393852750" sldId="4587"/>
        </pc:sldMkLst>
        <pc:spChg chg="ord">
          <ac:chgData name="Dominic Doneux" userId="95b1a83c-b85f-4c9a-b2a6-d9f01b13be28" providerId="ADAL" clId="{5621857B-D230-44F9-B7AB-A337BA44E5F2}" dt="2022-04-26T15:03:00.272" v="167" actId="166"/>
          <ac:spMkLst>
            <pc:docMk/>
            <pc:sldMk cId="3393852750" sldId="4587"/>
            <ac:spMk id="6" creationId="{476DE33E-2642-499E-B721-CA1D544F4614}"/>
          </ac:spMkLst>
        </pc:spChg>
        <pc:spChg chg="mod">
          <ac:chgData name="Dominic Doneux" userId="95b1a83c-b85f-4c9a-b2a6-d9f01b13be28" providerId="ADAL" clId="{5621857B-D230-44F9-B7AB-A337BA44E5F2}" dt="2022-04-29T18:57:54.273" v="1303" actId="6549"/>
          <ac:spMkLst>
            <pc:docMk/>
            <pc:sldMk cId="3393852750" sldId="4587"/>
            <ac:spMk id="9" creationId="{0BC0942B-0DC4-4B14-9AC4-6842DD608F1F}"/>
          </ac:spMkLst>
        </pc:spChg>
        <pc:graphicFrameChg chg="del">
          <ac:chgData name="Dominic Doneux" userId="95b1a83c-b85f-4c9a-b2a6-d9f01b13be28" providerId="ADAL" clId="{5621857B-D230-44F9-B7AB-A337BA44E5F2}" dt="2022-04-26T15:01:44.615" v="154" actId="478"/>
          <ac:graphicFrameMkLst>
            <pc:docMk/>
            <pc:sldMk cId="3393852750" sldId="4587"/>
            <ac:graphicFrameMk id="12" creationId="{73ADC0C1-ADCE-4DD0-BA5E-D5060799EF3B}"/>
          </ac:graphicFrameMkLst>
        </pc:graphicFrameChg>
        <pc:graphicFrameChg chg="add mod">
          <ac:chgData name="Dominic Doneux" userId="95b1a83c-b85f-4c9a-b2a6-d9f01b13be28" providerId="ADAL" clId="{5621857B-D230-44F9-B7AB-A337BA44E5F2}" dt="2022-04-29T18:57:08.172" v="1242"/>
          <ac:graphicFrameMkLst>
            <pc:docMk/>
            <pc:sldMk cId="3393852750" sldId="4587"/>
            <ac:graphicFrameMk id="14" creationId="{73ADC0C1-ADCE-4DD0-BA5E-D5060799EF3B}"/>
          </ac:graphicFrameMkLst>
        </pc:graphicFrameChg>
        <pc:graphicFrameChg chg="add mod">
          <ac:chgData name="Dominic Doneux" userId="95b1a83c-b85f-4c9a-b2a6-d9f01b13be28" providerId="ADAL" clId="{5621857B-D230-44F9-B7AB-A337BA44E5F2}" dt="2022-04-29T17:46:42.760" v="697"/>
          <ac:graphicFrameMkLst>
            <pc:docMk/>
            <pc:sldMk cId="3393852750" sldId="4587"/>
            <ac:graphicFrameMk id="15" creationId="{526ECD38-2B3F-4B73-A905-4D2A51E1397F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03:58.283" v="174" actId="478"/>
          <ac:graphicFrameMkLst>
            <pc:docMk/>
            <pc:sldMk cId="3393852750" sldId="4587"/>
            <ac:graphicFrameMk id="16" creationId="{526ECD38-2B3F-4B73-A905-4D2A51E1397F}"/>
          </ac:graphicFrameMkLst>
        </pc:graphicFrameChg>
        <pc:cxnChg chg="ord">
          <ac:chgData name="Dominic Doneux" userId="95b1a83c-b85f-4c9a-b2a6-d9f01b13be28" providerId="ADAL" clId="{5621857B-D230-44F9-B7AB-A337BA44E5F2}" dt="2022-04-26T15:02:51.584" v="166" actId="166"/>
          <ac:cxnSpMkLst>
            <pc:docMk/>
            <pc:sldMk cId="3393852750" sldId="4587"/>
            <ac:cxnSpMk id="5" creationId="{B2F98229-3357-49A4-A3F7-B1C5556D8B8F}"/>
          </ac:cxnSpMkLst>
        </pc:cxnChg>
      </pc:sldChg>
      <pc:sldChg chg="addSp delSp modSp mod">
        <pc:chgData name="Dominic Doneux" userId="95b1a83c-b85f-4c9a-b2a6-d9f01b13be28" providerId="ADAL" clId="{5621857B-D230-44F9-B7AB-A337BA44E5F2}" dt="2022-04-29T18:22:59.943" v="729" actId="27918"/>
        <pc:sldMkLst>
          <pc:docMk/>
          <pc:sldMk cId="2756706230" sldId="4593"/>
        </pc:sldMkLst>
        <pc:graphicFrameChg chg="del">
          <ac:chgData name="Dominic Doneux" userId="95b1a83c-b85f-4c9a-b2a6-d9f01b13be28" providerId="ADAL" clId="{5621857B-D230-44F9-B7AB-A337BA44E5F2}" dt="2022-04-26T15:05:52.140" v="189" actId="478"/>
          <ac:graphicFrameMkLst>
            <pc:docMk/>
            <pc:sldMk cId="2756706230" sldId="4593"/>
            <ac:graphicFrameMk id="14" creationId="{C6B52897-9A96-4874-AA1F-A4A0C8B0A73D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07:29.447" v="200"/>
          <ac:graphicFrameMkLst>
            <pc:docMk/>
            <pc:sldMk cId="2756706230" sldId="4593"/>
            <ac:graphicFrameMk id="15" creationId="{C6B52897-9A96-4874-AA1F-A4A0C8B0A73D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08:04.457" v="203" actId="478"/>
          <ac:graphicFrameMkLst>
            <pc:docMk/>
            <pc:sldMk cId="2756706230" sldId="4593"/>
            <ac:graphicFrameMk id="18" creationId="{74B7D2A8-70D5-4DF6-8826-F86293ABA966}"/>
          </ac:graphicFrameMkLst>
        </pc:graphicFrameChg>
        <pc:graphicFrameChg chg="add mod">
          <ac:chgData name="Dominic Doneux" userId="95b1a83c-b85f-4c9a-b2a6-d9f01b13be28" providerId="ADAL" clId="{5621857B-D230-44F9-B7AB-A337BA44E5F2}" dt="2022-04-29T17:47:35.876" v="704"/>
          <ac:graphicFrameMkLst>
            <pc:docMk/>
            <pc:sldMk cId="2756706230" sldId="4593"/>
            <ac:graphicFrameMk id="19" creationId="{74B7D2A8-70D5-4DF6-8826-F86293ABA966}"/>
          </ac:graphicFrameMkLst>
        </pc:graphicFrameChg>
        <pc:cxnChg chg="mod ord">
          <ac:chgData name="Dominic Doneux" userId="95b1a83c-b85f-4c9a-b2a6-d9f01b13be28" providerId="ADAL" clId="{5621857B-D230-44F9-B7AB-A337BA44E5F2}" dt="2022-04-26T15:07:40.842" v="201" actId="1076"/>
          <ac:cxnSpMkLst>
            <pc:docMk/>
            <pc:sldMk cId="2756706230" sldId="4593"/>
            <ac:cxnSpMk id="16" creationId="{A95328E4-E058-46A6-B733-3E54F21798C7}"/>
          </ac:cxnSpMkLst>
        </pc:cxnChg>
        <pc:cxnChg chg="mod ord">
          <ac:chgData name="Dominic Doneux" userId="95b1a83c-b85f-4c9a-b2a6-d9f01b13be28" providerId="ADAL" clId="{5621857B-D230-44F9-B7AB-A337BA44E5F2}" dt="2022-04-29T17:47:45.933" v="706" actId="1076"/>
          <ac:cxnSpMkLst>
            <pc:docMk/>
            <pc:sldMk cId="2756706230" sldId="4593"/>
            <ac:cxnSpMk id="17" creationId="{E5E4EE91-44FF-4411-8305-FE6493C2FC90}"/>
          </ac:cxnSpMkLst>
        </pc:cxnChg>
      </pc:sldChg>
      <pc:sldChg chg="addSp delSp modSp mod modShow">
        <pc:chgData name="Dominic Doneux" userId="95b1a83c-b85f-4c9a-b2a6-d9f01b13be28" providerId="ADAL" clId="{5621857B-D230-44F9-B7AB-A337BA44E5F2}" dt="2022-04-29T18:59:30.649" v="1305" actId="20577"/>
        <pc:sldMkLst>
          <pc:docMk/>
          <pc:sldMk cId="243482943" sldId="4596"/>
        </pc:sldMkLst>
        <pc:spChg chg="mod">
          <ac:chgData name="Dominic Doneux" userId="95b1a83c-b85f-4c9a-b2a6-d9f01b13be28" providerId="ADAL" clId="{5621857B-D230-44F9-B7AB-A337BA44E5F2}" dt="2022-04-26T15:11:41.674" v="271" actId="113"/>
          <ac:spMkLst>
            <pc:docMk/>
            <pc:sldMk cId="243482943" sldId="4596"/>
            <ac:spMk id="11" creationId="{EC6C0116-0389-44E2-808E-75D75B764A6B}"/>
          </ac:spMkLst>
        </pc:spChg>
        <pc:graphicFrameChg chg="del">
          <ac:chgData name="Dominic Doneux" userId="95b1a83c-b85f-4c9a-b2a6-d9f01b13be28" providerId="ADAL" clId="{5621857B-D230-44F9-B7AB-A337BA44E5F2}" dt="2022-04-26T15:09:49.648" v="222" actId="478"/>
          <ac:graphicFrameMkLst>
            <pc:docMk/>
            <pc:sldMk cId="243482943" sldId="4596"/>
            <ac:graphicFrameMk id="14" creationId="{2A7733BB-5A87-4D44-8B07-ED953F76DB69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10:16.664" v="228" actId="478"/>
          <ac:graphicFrameMkLst>
            <pc:docMk/>
            <pc:sldMk cId="243482943" sldId="4596"/>
            <ac:graphicFrameMk id="15" creationId="{D338FB9F-3A8D-45AC-A37B-0B478D90167E}"/>
          </ac:graphicFrameMkLst>
        </pc:graphicFrameChg>
        <pc:graphicFrameChg chg="add mod">
          <ac:chgData name="Dominic Doneux" userId="95b1a83c-b85f-4c9a-b2a6-d9f01b13be28" providerId="ADAL" clId="{5621857B-D230-44F9-B7AB-A337BA44E5F2}" dt="2022-04-29T18:59:28.872" v="1304" actId="20577"/>
          <ac:graphicFrameMkLst>
            <pc:docMk/>
            <pc:sldMk cId="243482943" sldId="4596"/>
            <ac:graphicFrameMk id="16" creationId="{2A7733BB-5A87-4D44-8B07-ED953F76DB69}"/>
          </ac:graphicFrameMkLst>
        </pc:graphicFrameChg>
        <pc:graphicFrameChg chg="add mod">
          <ac:chgData name="Dominic Doneux" userId="95b1a83c-b85f-4c9a-b2a6-d9f01b13be28" providerId="ADAL" clId="{5621857B-D230-44F9-B7AB-A337BA44E5F2}" dt="2022-04-29T18:59:30.649" v="1305" actId="20577"/>
          <ac:graphicFrameMkLst>
            <pc:docMk/>
            <pc:sldMk cId="243482943" sldId="4596"/>
            <ac:graphicFrameMk id="17" creationId="{D338FB9F-3A8D-45AC-A37B-0B478D90167E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8:28:57.102" v="795"/>
        <pc:sldMkLst>
          <pc:docMk/>
          <pc:sldMk cId="2727895908" sldId="4604"/>
        </pc:sldMkLst>
        <pc:spChg chg="mod">
          <ac:chgData name="Dominic Doneux" userId="95b1a83c-b85f-4c9a-b2a6-d9f01b13be28" providerId="ADAL" clId="{5621857B-D230-44F9-B7AB-A337BA44E5F2}" dt="2022-04-29T18:28:57.102" v="795"/>
          <ac:spMkLst>
            <pc:docMk/>
            <pc:sldMk cId="2727895908" sldId="4604"/>
            <ac:spMk id="11" creationId="{EC6C0116-0389-44E2-808E-75D75B764A6B}"/>
          </ac:spMkLst>
        </pc:spChg>
        <pc:spChg chg="mod">
          <ac:chgData name="Dominic Doneux" userId="95b1a83c-b85f-4c9a-b2a6-d9f01b13be28" providerId="ADAL" clId="{5621857B-D230-44F9-B7AB-A337BA44E5F2}" dt="2022-04-26T15:16:12.808" v="306" actId="20577"/>
          <ac:spMkLst>
            <pc:docMk/>
            <pc:sldMk cId="2727895908" sldId="4604"/>
            <ac:spMk id="30" creationId="{75E038E3-FE10-488A-BF06-73FFFE54E1BF}"/>
          </ac:spMkLst>
        </pc:spChg>
        <pc:graphicFrameChg chg="del">
          <ac:chgData name="Dominic Doneux" userId="95b1a83c-b85f-4c9a-b2a6-d9f01b13be28" providerId="ADAL" clId="{5621857B-D230-44F9-B7AB-A337BA44E5F2}" dt="2022-04-26T15:14:35.750" v="288" actId="478"/>
          <ac:graphicFrameMkLst>
            <pc:docMk/>
            <pc:sldMk cId="2727895908" sldId="4604"/>
            <ac:graphicFrameMk id="14" creationId="{07B110C0-45EC-4CF8-962B-4D654F662A85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15:23.836" v="298" actId="478"/>
          <ac:graphicFrameMkLst>
            <pc:docMk/>
            <pc:sldMk cId="2727895908" sldId="4604"/>
            <ac:graphicFrameMk id="15" creationId="{9A369C93-B361-40B7-BE75-1876DC63D1A8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15:21.991" v="297" actId="1076"/>
          <ac:graphicFrameMkLst>
            <pc:docMk/>
            <pc:sldMk cId="2727895908" sldId="4604"/>
            <ac:graphicFrameMk id="16" creationId="{07B110C0-45EC-4CF8-962B-4D654F662A85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15:54.360" v="303" actId="1076"/>
          <ac:graphicFrameMkLst>
            <pc:docMk/>
            <pc:sldMk cId="2727895908" sldId="4604"/>
            <ac:graphicFrameMk id="17" creationId="{9A369C93-B361-40B7-BE75-1876DC63D1A8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8:24:04.562" v="755" actId="27918"/>
        <pc:sldMkLst>
          <pc:docMk/>
          <pc:sldMk cId="1347832022" sldId="4607"/>
        </pc:sldMkLst>
        <pc:graphicFrameChg chg="del">
          <ac:chgData name="Dominic Doneux" userId="95b1a83c-b85f-4c9a-b2a6-d9f01b13be28" providerId="ADAL" clId="{5621857B-D230-44F9-B7AB-A337BA44E5F2}" dt="2022-04-26T15:39:18.954" v="350" actId="478"/>
          <ac:graphicFrameMkLst>
            <pc:docMk/>
            <pc:sldMk cId="1347832022" sldId="4607"/>
            <ac:graphicFrameMk id="14" creationId="{BFE9C483-DDA9-4E77-B9FF-1F8D8177B8DE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40:01.204" v="355" actId="1076"/>
          <ac:graphicFrameMkLst>
            <pc:docMk/>
            <pc:sldMk cId="1347832022" sldId="4607"/>
            <ac:graphicFrameMk id="15" creationId="{BFE9C483-DDA9-4E77-B9FF-1F8D8177B8DE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8:52:47.120" v="1241" actId="6549"/>
        <pc:sldMkLst>
          <pc:docMk/>
          <pc:sldMk cId="748043980" sldId="4611"/>
        </pc:sldMkLst>
        <pc:spChg chg="mod">
          <ac:chgData name="Dominic Doneux" userId="95b1a83c-b85f-4c9a-b2a6-d9f01b13be28" providerId="ADAL" clId="{5621857B-D230-44F9-B7AB-A337BA44E5F2}" dt="2022-04-29T18:52:47.120" v="1241" actId="6549"/>
          <ac:spMkLst>
            <pc:docMk/>
            <pc:sldMk cId="748043980" sldId="4611"/>
            <ac:spMk id="9" creationId="{0BC0942B-0DC4-4B14-9AC4-6842DD608F1F}"/>
          </ac:spMkLst>
        </pc:spChg>
        <pc:graphicFrameChg chg="del">
          <ac:chgData name="Dominic Doneux" userId="95b1a83c-b85f-4c9a-b2a6-d9f01b13be28" providerId="ADAL" clId="{5621857B-D230-44F9-B7AB-A337BA44E5F2}" dt="2022-04-26T14:57:00.880" v="97" actId="478"/>
          <ac:graphicFrameMkLst>
            <pc:docMk/>
            <pc:sldMk cId="748043980" sldId="4611"/>
            <ac:graphicFrameMk id="11" creationId="{3F1C469C-9855-45A5-AA85-03D0A5E59CFF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4:57:45.324" v="104" actId="1076"/>
          <ac:graphicFrameMkLst>
            <pc:docMk/>
            <pc:sldMk cId="748043980" sldId="4611"/>
            <ac:graphicFrameMk id="12" creationId="{3F1C469C-9855-45A5-AA85-03D0A5E59CFF}"/>
          </ac:graphicFrameMkLst>
        </pc:graphicFrameChg>
      </pc:sldChg>
      <pc:sldChg chg="add">
        <pc:chgData name="Dominic Doneux" userId="95b1a83c-b85f-4c9a-b2a6-d9f01b13be28" providerId="ADAL" clId="{5621857B-D230-44F9-B7AB-A337BA44E5F2}" dt="2022-04-29T18:27:07.543" v="783"/>
        <pc:sldMkLst>
          <pc:docMk/>
          <pc:sldMk cId="533302998" sldId="4613"/>
        </pc:sldMkLst>
      </pc:sldChg>
      <pc:sldChg chg="addSp delSp modSp mod">
        <pc:chgData name="Dominic Doneux" userId="95b1a83c-b85f-4c9a-b2a6-d9f01b13be28" providerId="ADAL" clId="{5621857B-D230-44F9-B7AB-A337BA44E5F2}" dt="2022-04-29T18:25:07.839" v="772" actId="27918"/>
        <pc:sldMkLst>
          <pc:docMk/>
          <pc:sldMk cId="3758525620" sldId="4615"/>
        </pc:sldMkLst>
        <pc:spChg chg="mod">
          <ac:chgData name="Dominic Doneux" userId="95b1a83c-b85f-4c9a-b2a6-d9f01b13be28" providerId="ADAL" clId="{5621857B-D230-44F9-B7AB-A337BA44E5F2}" dt="2022-04-26T15:47:31.949" v="410" actId="20577"/>
          <ac:spMkLst>
            <pc:docMk/>
            <pc:sldMk cId="3758525620" sldId="4615"/>
            <ac:spMk id="30" creationId="{75E038E3-FE10-488A-BF06-73FFFE54E1BF}"/>
          </ac:spMkLst>
        </pc:spChg>
        <pc:graphicFrameChg chg="del">
          <ac:chgData name="Dominic Doneux" userId="95b1a83c-b85f-4c9a-b2a6-d9f01b13be28" providerId="ADAL" clId="{5621857B-D230-44F9-B7AB-A337BA44E5F2}" dt="2022-04-26T15:45:56.419" v="372" actId="478"/>
          <ac:graphicFrameMkLst>
            <pc:docMk/>
            <pc:sldMk cId="3758525620" sldId="4615"/>
            <ac:graphicFrameMk id="14" creationId="{24BB95F3-F303-4944-BF29-126C7B5D556D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46:41.746" v="380" actId="478"/>
          <ac:graphicFrameMkLst>
            <pc:docMk/>
            <pc:sldMk cId="3758525620" sldId="4615"/>
            <ac:graphicFrameMk id="15" creationId="{97D6E235-C5C9-4702-97F8-4C07F9BACD27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46:40.009" v="379" actId="14100"/>
          <ac:graphicFrameMkLst>
            <pc:docMk/>
            <pc:sldMk cId="3758525620" sldId="4615"/>
            <ac:graphicFrameMk id="16" creationId="{24BB95F3-F303-4944-BF29-126C7B5D556D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47:17.336" v="385" actId="1076"/>
          <ac:graphicFrameMkLst>
            <pc:docMk/>
            <pc:sldMk cId="3758525620" sldId="4615"/>
            <ac:graphicFrameMk id="17" creationId="{97D6E235-C5C9-4702-97F8-4C07F9BACD27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9:03:56.040" v="1476" actId="20577"/>
        <pc:sldMkLst>
          <pc:docMk/>
          <pc:sldMk cId="3018130858" sldId="4617"/>
        </pc:sldMkLst>
        <pc:spChg chg="mod">
          <ac:chgData name="Dominic Doneux" userId="95b1a83c-b85f-4c9a-b2a6-d9f01b13be28" providerId="ADAL" clId="{5621857B-D230-44F9-B7AB-A337BA44E5F2}" dt="2022-04-29T19:03:56.040" v="1476" actId="20577"/>
          <ac:spMkLst>
            <pc:docMk/>
            <pc:sldMk cId="3018130858" sldId="4617"/>
            <ac:spMk id="9" creationId="{0BC0942B-0DC4-4B14-9AC4-6842DD608F1F}"/>
          </ac:spMkLst>
        </pc:spChg>
        <pc:spChg chg="mod">
          <ac:chgData name="Dominic Doneux" userId="95b1a83c-b85f-4c9a-b2a6-d9f01b13be28" providerId="ADAL" clId="{5621857B-D230-44F9-B7AB-A337BA44E5F2}" dt="2022-04-26T15:57:55.140" v="628" actId="6549"/>
          <ac:spMkLst>
            <pc:docMk/>
            <pc:sldMk cId="3018130858" sldId="4617"/>
            <ac:spMk id="21" creationId="{FFB24D20-49A1-4029-86A2-1D22B6AC1C9F}"/>
          </ac:spMkLst>
        </pc:spChg>
        <pc:graphicFrameChg chg="del">
          <ac:chgData name="Dominic Doneux" userId="95b1a83c-b85f-4c9a-b2a6-d9f01b13be28" providerId="ADAL" clId="{5621857B-D230-44F9-B7AB-A337BA44E5F2}" dt="2022-04-26T15:19:47.901" v="332" actId="478"/>
          <ac:graphicFrameMkLst>
            <pc:docMk/>
            <pc:sldMk cId="3018130858" sldId="4617"/>
            <ac:graphicFrameMk id="11" creationId="{F1744D9E-2002-4C67-9B60-839EC7866372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38:09.484" v="339" actId="478"/>
          <ac:graphicFrameMkLst>
            <pc:docMk/>
            <pc:sldMk cId="3018130858" sldId="4617"/>
            <ac:graphicFrameMk id="12" creationId="{B017C333-5366-49B2-8977-3A3C47FA3B55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38:00.344" v="338" actId="14100"/>
          <ac:graphicFrameMkLst>
            <pc:docMk/>
            <pc:sldMk cId="3018130858" sldId="4617"/>
            <ac:graphicFrameMk id="13" creationId="{F1744D9E-2002-4C67-9B60-839EC7866372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57:50.276" v="627"/>
          <ac:graphicFrameMkLst>
            <pc:docMk/>
            <pc:sldMk cId="3018130858" sldId="4617"/>
            <ac:graphicFrameMk id="14" creationId="{B017C333-5366-49B2-8977-3A3C47FA3B55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9:01:36.770" v="1400" actId="6549"/>
        <pc:sldMkLst>
          <pc:docMk/>
          <pc:sldMk cId="1358580928" sldId="4621"/>
        </pc:sldMkLst>
        <pc:spChg chg="mod">
          <ac:chgData name="Dominic Doneux" userId="95b1a83c-b85f-4c9a-b2a6-d9f01b13be28" providerId="ADAL" clId="{5621857B-D230-44F9-B7AB-A337BA44E5F2}" dt="2022-04-29T19:01:36.770" v="1400" actId="6549"/>
          <ac:spMkLst>
            <pc:docMk/>
            <pc:sldMk cId="1358580928" sldId="4621"/>
            <ac:spMk id="11" creationId="{EC6C0116-0389-44E2-808E-75D75B764A6B}"/>
          </ac:spMkLst>
        </pc:spChg>
        <pc:spChg chg="mod">
          <ac:chgData name="Dominic Doneux" userId="95b1a83c-b85f-4c9a-b2a6-d9f01b13be28" providerId="ADAL" clId="{5621857B-D230-44F9-B7AB-A337BA44E5F2}" dt="2022-04-26T15:55:02.159" v="619" actId="20577"/>
          <ac:spMkLst>
            <pc:docMk/>
            <pc:sldMk cId="1358580928" sldId="4621"/>
            <ac:spMk id="30" creationId="{75E038E3-FE10-488A-BF06-73FFFE54E1BF}"/>
          </ac:spMkLst>
        </pc:spChg>
        <pc:graphicFrameChg chg="del">
          <ac:chgData name="Dominic Doneux" userId="95b1a83c-b85f-4c9a-b2a6-d9f01b13be28" providerId="ADAL" clId="{5621857B-D230-44F9-B7AB-A337BA44E5F2}" dt="2022-04-26T15:12:34.810" v="272" actId="478"/>
          <ac:graphicFrameMkLst>
            <pc:docMk/>
            <pc:sldMk cId="1358580928" sldId="4621"/>
            <ac:graphicFrameMk id="14" creationId="{65C10D20-B9E1-4796-9F06-3C2E078C2BC8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13:24.368" v="279" actId="478"/>
          <ac:graphicFrameMkLst>
            <pc:docMk/>
            <pc:sldMk cId="1358580928" sldId="4621"/>
            <ac:graphicFrameMk id="15" creationId="{C8280C8B-A62C-4E6F-B4A9-74BDAEBDCAC4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13:00.207" v="278" actId="14100"/>
          <ac:graphicFrameMkLst>
            <pc:docMk/>
            <pc:sldMk cId="1358580928" sldId="4621"/>
            <ac:graphicFrameMk id="16" creationId="{65C10D20-B9E1-4796-9F06-3C2E078C2BC8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14:13.245" v="287" actId="1076"/>
          <ac:graphicFrameMkLst>
            <pc:docMk/>
            <pc:sldMk cId="1358580928" sldId="4621"/>
            <ac:graphicFrameMk id="17" creationId="{C8280C8B-A62C-4E6F-B4A9-74BDAEBDCAC4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9:08:40.146" v="1620" actId="6549"/>
        <pc:sldMkLst>
          <pc:docMk/>
          <pc:sldMk cId="3818894683" sldId="4623"/>
        </pc:sldMkLst>
        <pc:spChg chg="mod">
          <ac:chgData name="Dominic Doneux" userId="95b1a83c-b85f-4c9a-b2a6-d9f01b13be28" providerId="ADAL" clId="{5621857B-D230-44F9-B7AB-A337BA44E5F2}" dt="2022-04-29T19:08:40.146" v="1620" actId="6549"/>
          <ac:spMkLst>
            <pc:docMk/>
            <pc:sldMk cId="3818894683" sldId="4623"/>
            <ac:spMk id="11" creationId="{EC6C0116-0389-44E2-808E-75D75B764A6B}"/>
          </ac:spMkLst>
        </pc:spChg>
        <pc:spChg chg="mod">
          <ac:chgData name="Dominic Doneux" userId="95b1a83c-b85f-4c9a-b2a6-d9f01b13be28" providerId="ADAL" clId="{5621857B-D230-44F9-B7AB-A337BA44E5F2}" dt="2022-04-29T19:08:31.724" v="1619" actId="20577"/>
          <ac:spMkLst>
            <pc:docMk/>
            <pc:sldMk cId="3818894683" sldId="4623"/>
            <ac:spMk id="30" creationId="{75E038E3-FE10-488A-BF06-73FFFE54E1BF}"/>
          </ac:spMkLst>
        </pc:spChg>
        <pc:graphicFrameChg chg="del">
          <ac:chgData name="Dominic Doneux" userId="95b1a83c-b85f-4c9a-b2a6-d9f01b13be28" providerId="ADAL" clId="{5621857B-D230-44F9-B7AB-A337BA44E5F2}" dt="2022-04-26T15:48:15.629" v="573" actId="478"/>
          <ac:graphicFrameMkLst>
            <pc:docMk/>
            <pc:sldMk cId="3818894683" sldId="4623"/>
            <ac:graphicFrameMk id="14" creationId="{25336C3C-CEB5-4A96-ADEB-9FB1FB923E77}"/>
          </ac:graphicFrameMkLst>
        </pc:graphicFrameChg>
        <pc:graphicFrameChg chg="add mod">
          <ac:chgData name="Dominic Doneux" userId="95b1a83c-b85f-4c9a-b2a6-d9f01b13be28" providerId="ADAL" clId="{5621857B-D230-44F9-B7AB-A337BA44E5F2}" dt="2022-04-29T18:25:51.959" v="780" actId="1076"/>
          <ac:graphicFrameMkLst>
            <pc:docMk/>
            <pc:sldMk cId="3818894683" sldId="4623"/>
            <ac:graphicFrameMk id="14" creationId="{DFF82209-4565-4ACE-ADC6-CFCD41EE03E5}"/>
          </ac:graphicFrameMkLst>
        </pc:graphicFrameChg>
        <pc:graphicFrameChg chg="del">
          <ac:chgData name="Dominic Doneux" userId="95b1a83c-b85f-4c9a-b2a6-d9f01b13be28" providerId="ADAL" clId="{5621857B-D230-44F9-B7AB-A337BA44E5F2}" dt="2022-04-29T18:25:33.459" v="775" actId="478"/>
          <ac:graphicFrameMkLst>
            <pc:docMk/>
            <pc:sldMk cId="3818894683" sldId="4623"/>
            <ac:graphicFrameMk id="15" creationId="{DFF82209-4565-4ACE-ADC6-CFCD41EE03E5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48:28.531" v="576"/>
          <ac:graphicFrameMkLst>
            <pc:docMk/>
            <pc:sldMk cId="3818894683" sldId="4623"/>
            <ac:graphicFrameMk id="16" creationId="{25336C3C-CEB5-4A96-ADEB-9FB1FB923E77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49:04.776" v="582" actId="1076"/>
          <ac:graphicFrameMkLst>
            <pc:docMk/>
            <pc:sldMk cId="3818894683" sldId="4623"/>
            <ac:graphicFrameMk id="17" creationId="{25336C3C-CEB5-4A96-ADEB-9FB1FB923E77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9:05:52.931" v="1550" actId="113"/>
        <pc:sldMkLst>
          <pc:docMk/>
          <pc:sldMk cId="1776146148" sldId="4624"/>
        </pc:sldMkLst>
        <pc:spChg chg="mod">
          <ac:chgData name="Dominic Doneux" userId="95b1a83c-b85f-4c9a-b2a6-d9f01b13be28" providerId="ADAL" clId="{5621857B-D230-44F9-B7AB-A337BA44E5F2}" dt="2022-04-29T19:05:52.931" v="1550" actId="113"/>
          <ac:spMkLst>
            <pc:docMk/>
            <pc:sldMk cId="1776146148" sldId="4624"/>
            <ac:spMk id="9" creationId="{0BC0942B-0DC4-4B14-9AC4-6842DD608F1F}"/>
          </ac:spMkLst>
        </pc:spChg>
        <pc:graphicFrameChg chg="del">
          <ac:chgData name="Dominic Doneux" userId="95b1a83c-b85f-4c9a-b2a6-d9f01b13be28" providerId="ADAL" clId="{5621857B-D230-44F9-B7AB-A337BA44E5F2}" dt="2022-04-26T15:40:05.533" v="356" actId="478"/>
          <ac:graphicFrameMkLst>
            <pc:docMk/>
            <pc:sldMk cId="1776146148" sldId="4624"/>
            <ac:graphicFrameMk id="11" creationId="{D9171B6E-63B8-478C-96C3-4AB2F3E3FEE6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40:41.029" v="362" actId="14100"/>
          <ac:graphicFrameMkLst>
            <pc:docMk/>
            <pc:sldMk cId="1776146148" sldId="4624"/>
            <ac:graphicFrameMk id="12" creationId="{D9171B6E-63B8-478C-96C3-4AB2F3E3FEE6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8:24:55.544" v="768" actId="1076"/>
        <pc:sldMkLst>
          <pc:docMk/>
          <pc:sldMk cId="610448117" sldId="4625"/>
        </pc:sldMkLst>
        <pc:graphicFrameChg chg="add del mod">
          <ac:chgData name="Dominic Doneux" userId="95b1a83c-b85f-4c9a-b2a6-d9f01b13be28" providerId="ADAL" clId="{5621857B-D230-44F9-B7AB-A337BA44E5F2}" dt="2022-04-29T18:24:23.116" v="760" actId="478"/>
          <ac:graphicFrameMkLst>
            <pc:docMk/>
            <pc:sldMk cId="610448117" sldId="4625"/>
            <ac:graphicFrameMk id="4" creationId="{36859BE8-4B8B-4B1D-A70A-1BB10B37F722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45:17.927" v="369" actId="478"/>
          <ac:graphicFrameMkLst>
            <pc:docMk/>
            <pc:sldMk cId="610448117" sldId="4625"/>
            <ac:graphicFrameMk id="5" creationId="{03B0FE07-B492-470B-893E-DD4BCB9D5CE3}"/>
          </ac:graphicFrameMkLst>
        </pc:graphicFrameChg>
        <pc:graphicFrameChg chg="add del mod">
          <ac:chgData name="Dominic Doneux" userId="95b1a83c-b85f-4c9a-b2a6-d9f01b13be28" providerId="ADAL" clId="{5621857B-D230-44F9-B7AB-A337BA44E5F2}" dt="2022-04-29T18:24:38.196" v="764"/>
          <ac:graphicFrameMkLst>
            <pc:docMk/>
            <pc:sldMk cId="610448117" sldId="4625"/>
            <ac:graphicFrameMk id="5" creationId="{8F164044-AB3F-4DC8-A18C-BC1ECC2544E2}"/>
          </ac:graphicFrameMkLst>
        </pc:graphicFrameChg>
        <pc:graphicFrameChg chg="add mod modGraphic">
          <ac:chgData name="Dominic Doneux" userId="95b1a83c-b85f-4c9a-b2a6-d9f01b13be28" providerId="ADAL" clId="{5621857B-D230-44F9-B7AB-A337BA44E5F2}" dt="2022-04-29T18:24:55.544" v="768" actId="1076"/>
          <ac:graphicFrameMkLst>
            <pc:docMk/>
            <pc:sldMk cId="610448117" sldId="4625"/>
            <ac:graphicFrameMk id="6" creationId="{672AF577-57C2-4DA3-865E-2A9F6C99BAD1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8:24:14.280" v="759" actId="27918"/>
        <pc:sldMkLst>
          <pc:docMk/>
          <pc:sldMk cId="1928357781" sldId="4626"/>
        </pc:sldMkLst>
        <pc:spChg chg="mod">
          <ac:chgData name="Dominic Doneux" userId="95b1a83c-b85f-4c9a-b2a6-d9f01b13be28" providerId="ADAL" clId="{5621857B-D230-44F9-B7AB-A337BA44E5F2}" dt="2022-04-26T16:00:32.230" v="631" actId="6549"/>
          <ac:spMkLst>
            <pc:docMk/>
            <pc:sldMk cId="1928357781" sldId="4626"/>
            <ac:spMk id="21" creationId="{FFB24D20-49A1-4029-86A2-1D22B6AC1C9F}"/>
          </ac:spMkLst>
        </pc:spChg>
        <pc:graphicFrameChg chg="add mod">
          <ac:chgData name="Dominic Doneux" userId="95b1a83c-b85f-4c9a-b2a6-d9f01b13be28" providerId="ADAL" clId="{5621857B-D230-44F9-B7AB-A337BA44E5F2}" dt="2022-04-26T15:45:06.594" v="368" actId="1076"/>
          <ac:graphicFrameMkLst>
            <pc:docMk/>
            <pc:sldMk cId="1928357781" sldId="4626"/>
            <ac:graphicFrameMk id="11" creationId="{B125F667-F417-4BF7-B5AA-536F4770F11F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44:36.072" v="363" actId="478"/>
          <ac:graphicFrameMkLst>
            <pc:docMk/>
            <pc:sldMk cId="1928357781" sldId="4626"/>
            <ac:graphicFrameMk id="13" creationId="{B125F667-F417-4BF7-B5AA-536F4770F11F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8:22:44.440" v="721" actId="27918"/>
        <pc:sldMkLst>
          <pc:docMk/>
          <pc:sldMk cId="4077994332" sldId="4628"/>
        </pc:sldMkLst>
        <pc:spChg chg="mod">
          <ac:chgData name="Dominic Doneux" userId="95b1a83c-b85f-4c9a-b2a6-d9f01b13be28" providerId="ADAL" clId="{5621857B-D230-44F9-B7AB-A337BA44E5F2}" dt="2022-04-26T15:00:20.919" v="142" actId="20577"/>
          <ac:spMkLst>
            <pc:docMk/>
            <pc:sldMk cId="4077994332" sldId="4628"/>
            <ac:spMk id="9" creationId="{0BC0942B-0DC4-4B14-9AC4-6842DD608F1F}"/>
          </ac:spMkLst>
        </pc:spChg>
        <pc:graphicFrameChg chg="del">
          <ac:chgData name="Dominic Doneux" userId="95b1a83c-b85f-4c9a-b2a6-d9f01b13be28" providerId="ADAL" clId="{5621857B-D230-44F9-B7AB-A337BA44E5F2}" dt="2022-04-26T14:58:52.121" v="130" actId="478"/>
          <ac:graphicFrameMkLst>
            <pc:docMk/>
            <pc:sldMk cId="4077994332" sldId="4628"/>
            <ac:graphicFrameMk id="11" creationId="{415B6F8C-1D04-4520-A953-3FE6E216B135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00:23.050" v="143" actId="478"/>
          <ac:graphicFrameMkLst>
            <pc:docMk/>
            <pc:sldMk cId="4077994332" sldId="4628"/>
            <ac:graphicFrameMk id="12" creationId="{1609A1E4-B859-4378-9825-2861C42F499A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4:59:47.417" v="140" actId="14100"/>
          <ac:graphicFrameMkLst>
            <pc:docMk/>
            <pc:sldMk cId="4077994332" sldId="4628"/>
            <ac:graphicFrameMk id="13" creationId="{415B6F8C-1D04-4520-A953-3FE6E216B135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01:07.137" v="152" actId="1076"/>
          <ac:graphicFrameMkLst>
            <pc:docMk/>
            <pc:sldMk cId="4077994332" sldId="4628"/>
            <ac:graphicFrameMk id="14" creationId="{1609A1E4-B859-4378-9825-2861C42F499A}"/>
          </ac:graphicFrameMkLst>
        </pc:graphicFrameChg>
      </pc:sldChg>
      <pc:sldChg chg="addSp delSp modSp add mod">
        <pc:chgData name="Dominic Doneux" userId="95b1a83c-b85f-4c9a-b2a6-d9f01b13be28" providerId="ADAL" clId="{5621857B-D230-44F9-B7AB-A337BA44E5F2}" dt="2022-04-29T19:19:28.476" v="1799" actId="20577"/>
        <pc:sldMkLst>
          <pc:docMk/>
          <pc:sldMk cId="2350603992" sldId="4631"/>
        </pc:sldMkLst>
        <pc:spChg chg="mod">
          <ac:chgData name="Dominic Doneux" userId="95b1a83c-b85f-4c9a-b2a6-d9f01b13be28" providerId="ADAL" clId="{5621857B-D230-44F9-B7AB-A337BA44E5F2}" dt="2022-04-29T18:47:43.889" v="966" actId="1076"/>
          <ac:spMkLst>
            <pc:docMk/>
            <pc:sldMk cId="2350603992" sldId="4631"/>
            <ac:spMk id="7" creationId="{E96BF581-828B-4801-9749-3DCA4104787F}"/>
          </ac:spMkLst>
        </pc:spChg>
        <pc:spChg chg="mod">
          <ac:chgData name="Dominic Doneux" userId="95b1a83c-b85f-4c9a-b2a6-d9f01b13be28" providerId="ADAL" clId="{5621857B-D230-44F9-B7AB-A337BA44E5F2}" dt="2022-04-29T18:47:27.157" v="962" actId="121"/>
          <ac:spMkLst>
            <pc:docMk/>
            <pc:sldMk cId="2350603992" sldId="4631"/>
            <ac:spMk id="13" creationId="{EDC85A5D-754A-46A2-9561-C6EEC79A0562}"/>
          </ac:spMkLst>
        </pc:spChg>
        <pc:spChg chg="mod">
          <ac:chgData name="Dominic Doneux" userId="95b1a83c-b85f-4c9a-b2a6-d9f01b13be28" providerId="ADAL" clId="{5621857B-D230-44F9-B7AB-A337BA44E5F2}" dt="2022-04-29T18:46:36.128" v="887" actId="20577"/>
          <ac:spMkLst>
            <pc:docMk/>
            <pc:sldMk cId="2350603992" sldId="4631"/>
            <ac:spMk id="24" creationId="{51E9F328-C6C2-4F46-850F-80EFE5CDAA65}"/>
          </ac:spMkLst>
        </pc:spChg>
        <pc:spChg chg="mod">
          <ac:chgData name="Dominic Doneux" userId="95b1a83c-b85f-4c9a-b2a6-d9f01b13be28" providerId="ADAL" clId="{5621857B-D230-44F9-B7AB-A337BA44E5F2}" dt="2022-04-29T19:17:17.473" v="1662" actId="20577"/>
          <ac:spMkLst>
            <pc:docMk/>
            <pc:sldMk cId="2350603992" sldId="4631"/>
            <ac:spMk id="25" creationId="{29230DCB-4D6F-4FA3-A90E-7AE07E27163C}"/>
          </ac:spMkLst>
        </pc:spChg>
        <pc:spChg chg="mod">
          <ac:chgData name="Dominic Doneux" userId="95b1a83c-b85f-4c9a-b2a6-d9f01b13be28" providerId="ADAL" clId="{5621857B-D230-44F9-B7AB-A337BA44E5F2}" dt="2022-04-29T18:42:44.842" v="809" actId="6549"/>
          <ac:spMkLst>
            <pc:docMk/>
            <pc:sldMk cId="2350603992" sldId="4631"/>
            <ac:spMk id="32" creationId="{570AC66B-ECDF-4B00-AADB-F45A0BB4F6E2}"/>
          </ac:spMkLst>
        </pc:spChg>
        <pc:spChg chg="mod">
          <ac:chgData name="Dominic Doneux" userId="95b1a83c-b85f-4c9a-b2a6-d9f01b13be28" providerId="ADAL" clId="{5621857B-D230-44F9-B7AB-A337BA44E5F2}" dt="2022-04-29T18:47:09.616" v="932" actId="1076"/>
          <ac:spMkLst>
            <pc:docMk/>
            <pc:sldMk cId="2350603992" sldId="4631"/>
            <ac:spMk id="33" creationId="{8FD1E4EF-0596-4DD5-A61E-19E8A786A354}"/>
          </ac:spMkLst>
        </pc:spChg>
        <pc:spChg chg="del">
          <ac:chgData name="Dominic Doneux" userId="95b1a83c-b85f-4c9a-b2a6-d9f01b13be28" providerId="ADAL" clId="{5621857B-D230-44F9-B7AB-A337BA44E5F2}" dt="2022-04-29T18:47:36.178" v="963" actId="478"/>
          <ac:spMkLst>
            <pc:docMk/>
            <pc:sldMk cId="2350603992" sldId="4631"/>
            <ac:spMk id="34" creationId="{E4EE499C-5F1B-41BF-B1A0-22EB36938815}"/>
          </ac:spMkLst>
        </pc:spChg>
        <pc:spChg chg="add del mod">
          <ac:chgData name="Dominic Doneux" userId="95b1a83c-b85f-4c9a-b2a6-d9f01b13be28" providerId="ADAL" clId="{5621857B-D230-44F9-B7AB-A337BA44E5F2}" dt="2022-04-29T18:47:12.279" v="934"/>
          <ac:spMkLst>
            <pc:docMk/>
            <pc:sldMk cId="2350603992" sldId="4631"/>
            <ac:spMk id="149" creationId="{27757477-E6E1-4460-BBCD-27D261A0DE7E}"/>
          </ac:spMkLst>
        </pc:spChg>
        <pc:spChg chg="add mod">
          <ac:chgData name="Dominic Doneux" userId="95b1a83c-b85f-4c9a-b2a6-d9f01b13be28" providerId="ADAL" clId="{5621857B-D230-44F9-B7AB-A337BA44E5F2}" dt="2022-04-29T19:19:28.476" v="1799" actId="20577"/>
          <ac:spMkLst>
            <pc:docMk/>
            <pc:sldMk cId="2350603992" sldId="4631"/>
            <ac:spMk id="150" creationId="{50C23235-FE4F-4933-9FE1-E61DFFAD995B}"/>
          </ac:spMkLst>
        </pc:spChg>
      </pc:sldChg>
      <pc:sldChg chg="addSp delSp modSp mod">
        <pc:chgData name="Dominic Doneux" userId="95b1a83c-b85f-4c9a-b2a6-d9f01b13be28" providerId="ADAL" clId="{5621857B-D230-44F9-B7AB-A337BA44E5F2}" dt="2022-04-29T18:23:58.005" v="753" actId="27918"/>
        <pc:sldMkLst>
          <pc:docMk/>
          <pc:sldMk cId="2511030288" sldId="4632"/>
        </pc:sldMkLst>
        <pc:graphicFrameChg chg="add mod">
          <ac:chgData name="Dominic Doneux" userId="95b1a83c-b85f-4c9a-b2a6-d9f01b13be28" providerId="ADAL" clId="{5621857B-D230-44F9-B7AB-A337BA44E5F2}" dt="2022-04-26T15:58:33.775" v="630"/>
          <ac:graphicFrameMkLst>
            <pc:docMk/>
            <pc:sldMk cId="2511030288" sldId="4632"/>
            <ac:graphicFrameMk id="11" creationId="{9F400130-153F-4E25-AF69-ECBAEA1F6077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38:44.819" v="344" actId="478"/>
          <ac:graphicFrameMkLst>
            <pc:docMk/>
            <pc:sldMk cId="2511030288" sldId="4632"/>
            <ac:graphicFrameMk id="13" creationId="{9F400130-153F-4E25-AF69-ECBAEA1F6077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9:03:17.389" v="1437" actId="20577"/>
        <pc:sldMkLst>
          <pc:docMk/>
          <pc:sldMk cId="3067419476" sldId="4633"/>
        </pc:sldMkLst>
        <pc:spChg chg="mod">
          <ac:chgData name="Dominic Doneux" userId="95b1a83c-b85f-4c9a-b2a6-d9f01b13be28" providerId="ADAL" clId="{5621857B-D230-44F9-B7AB-A337BA44E5F2}" dt="2022-04-29T19:03:17.389" v="1437" actId="20577"/>
          <ac:spMkLst>
            <pc:docMk/>
            <pc:sldMk cId="3067419476" sldId="4633"/>
            <ac:spMk id="30" creationId="{75E038E3-FE10-488A-BF06-73FFFE54E1BF}"/>
          </ac:spMkLst>
        </pc:spChg>
        <pc:graphicFrameChg chg="del mod">
          <ac:chgData name="Dominic Doneux" userId="95b1a83c-b85f-4c9a-b2a6-d9f01b13be28" providerId="ADAL" clId="{5621857B-D230-44F9-B7AB-A337BA44E5F2}" dt="2022-04-26T15:18:28.216" v="321" actId="478"/>
          <ac:graphicFrameMkLst>
            <pc:docMk/>
            <pc:sldMk cId="3067419476" sldId="4633"/>
            <ac:graphicFrameMk id="14" creationId="{53229ED5-ED04-46FF-BBF5-8501F62FA470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19:28.894" v="331" actId="1076"/>
          <ac:graphicFrameMkLst>
            <pc:docMk/>
            <pc:sldMk cId="3067419476" sldId="4633"/>
            <ac:graphicFrameMk id="15" creationId="{53229ED5-ED04-46FF-BBF5-8501F62FA470}"/>
          </ac:graphicFrameMkLst>
        </pc:graphicFrameChg>
      </pc:sldChg>
      <pc:sldChg chg="addSp delSp modSp mod">
        <pc:chgData name="Dominic Doneux" userId="95b1a83c-b85f-4c9a-b2a6-d9f01b13be28" providerId="ADAL" clId="{5621857B-D230-44F9-B7AB-A337BA44E5F2}" dt="2022-04-29T18:28:07.153" v="790" actId="6549"/>
        <pc:sldMkLst>
          <pc:docMk/>
          <pc:sldMk cId="1393164327" sldId="4634"/>
        </pc:sldMkLst>
        <pc:spChg chg="mod">
          <ac:chgData name="Dominic Doneux" userId="95b1a83c-b85f-4c9a-b2a6-d9f01b13be28" providerId="ADAL" clId="{5621857B-D230-44F9-B7AB-A337BA44E5F2}" dt="2022-04-26T15:55:53.627" v="623" actId="20577"/>
          <ac:spMkLst>
            <pc:docMk/>
            <pc:sldMk cId="1393164327" sldId="4634"/>
            <ac:spMk id="11" creationId="{EC6C0116-0389-44E2-808E-75D75B764A6B}"/>
          </ac:spMkLst>
        </pc:spChg>
        <pc:spChg chg="mod">
          <ac:chgData name="Dominic Doneux" userId="95b1a83c-b85f-4c9a-b2a6-d9f01b13be28" providerId="ADAL" clId="{5621857B-D230-44F9-B7AB-A337BA44E5F2}" dt="2022-04-29T18:28:07.153" v="790" actId="6549"/>
          <ac:spMkLst>
            <pc:docMk/>
            <pc:sldMk cId="1393164327" sldId="4634"/>
            <ac:spMk id="30" creationId="{75E038E3-FE10-488A-BF06-73FFFE54E1BF}"/>
          </ac:spMkLst>
        </pc:spChg>
        <pc:graphicFrameChg chg="add mod">
          <ac:chgData name="Dominic Doneux" userId="95b1a83c-b85f-4c9a-b2a6-d9f01b13be28" providerId="ADAL" clId="{5621857B-D230-44F9-B7AB-A337BA44E5F2}" dt="2022-04-26T15:55:43.146" v="621"/>
          <ac:graphicFrameMkLst>
            <pc:docMk/>
            <pc:sldMk cId="1393164327" sldId="4634"/>
            <ac:graphicFrameMk id="14" creationId="{3298C772-D1B0-40B9-A4C2-FADFDBC0105E}"/>
          </ac:graphicFrameMkLst>
        </pc:graphicFrameChg>
        <pc:graphicFrameChg chg="add mod">
          <ac:chgData name="Dominic Doneux" userId="95b1a83c-b85f-4c9a-b2a6-d9f01b13be28" providerId="ADAL" clId="{5621857B-D230-44F9-B7AB-A337BA44E5F2}" dt="2022-04-26T15:56:07.415" v="625"/>
          <ac:graphicFrameMkLst>
            <pc:docMk/>
            <pc:sldMk cId="1393164327" sldId="4634"/>
            <ac:graphicFrameMk id="15" creationId="{302F9DC0-6236-481C-A623-070472F23315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16:28.318" v="307" actId="478"/>
          <ac:graphicFrameMkLst>
            <pc:docMk/>
            <pc:sldMk cId="1393164327" sldId="4634"/>
            <ac:graphicFrameMk id="16" creationId="{3298C772-D1B0-40B9-A4C2-FADFDBC0105E}"/>
          </ac:graphicFrameMkLst>
        </pc:graphicFrameChg>
        <pc:graphicFrameChg chg="del">
          <ac:chgData name="Dominic Doneux" userId="95b1a83c-b85f-4c9a-b2a6-d9f01b13be28" providerId="ADAL" clId="{5621857B-D230-44F9-B7AB-A337BA44E5F2}" dt="2022-04-26T15:17:04.373" v="312" actId="478"/>
          <ac:graphicFrameMkLst>
            <pc:docMk/>
            <pc:sldMk cId="1393164327" sldId="4634"/>
            <ac:graphicFrameMk id="17" creationId="{302F9DC0-6236-481C-A623-070472F23315}"/>
          </ac:graphicFrameMkLst>
        </pc:graphicFrameChg>
      </pc:sldChg>
      <pc:sldChg chg="modSp del mod">
        <pc:chgData name="Dominic Doneux" userId="95b1a83c-b85f-4c9a-b2a6-d9f01b13be28" providerId="ADAL" clId="{5621857B-D230-44F9-B7AB-A337BA44E5F2}" dt="2022-04-29T18:26:52.908" v="782" actId="2696"/>
        <pc:sldMkLst>
          <pc:docMk/>
          <pc:sldMk cId="3765978000" sldId="4635"/>
        </pc:sldMkLst>
        <pc:spChg chg="mod">
          <ac:chgData name="Dominic Doneux" userId="95b1a83c-b85f-4c9a-b2a6-d9f01b13be28" providerId="ADAL" clId="{5621857B-D230-44F9-B7AB-A337BA44E5F2}" dt="2022-04-26T14:51:30.526" v="71" actId="1076"/>
          <ac:spMkLst>
            <pc:docMk/>
            <pc:sldMk cId="3765978000" sldId="4635"/>
            <ac:spMk id="4" creationId="{2A8F12E3-C6D0-4489-8E2B-E0F5F53845B1}"/>
          </ac:spMkLst>
        </pc:spChg>
        <pc:spChg chg="mod">
          <ac:chgData name="Dominic Doneux" userId="95b1a83c-b85f-4c9a-b2a6-d9f01b13be28" providerId="ADAL" clId="{5621857B-D230-44F9-B7AB-A337BA44E5F2}" dt="2022-04-26T14:50:21.244" v="18" actId="20577"/>
          <ac:spMkLst>
            <pc:docMk/>
            <pc:sldMk cId="3765978000" sldId="4635"/>
            <ac:spMk id="10" creationId="{BF6375A9-C262-56C9-D33E-6BF00E3753CD}"/>
          </ac:spMkLst>
        </pc:spChg>
        <pc:spChg chg="mod">
          <ac:chgData name="Dominic Doneux" userId="95b1a83c-b85f-4c9a-b2a6-d9f01b13be28" providerId="ADAL" clId="{5621857B-D230-44F9-B7AB-A337BA44E5F2}" dt="2022-04-26T14:50:37.553" v="49" actId="6549"/>
          <ac:spMkLst>
            <pc:docMk/>
            <pc:sldMk cId="3765978000" sldId="4635"/>
            <ac:spMk id="24" creationId="{51E9F328-C6C2-4F46-850F-80EFE5CDAA65}"/>
          </ac:spMkLst>
        </pc:spChg>
        <pc:spChg chg="mod">
          <ac:chgData name="Dominic Doneux" userId="95b1a83c-b85f-4c9a-b2a6-d9f01b13be28" providerId="ADAL" clId="{5621857B-D230-44F9-B7AB-A337BA44E5F2}" dt="2022-04-26T14:50:44.793" v="52" actId="6549"/>
          <ac:spMkLst>
            <pc:docMk/>
            <pc:sldMk cId="3765978000" sldId="4635"/>
            <ac:spMk id="25" creationId="{29230DCB-4D6F-4FA3-A90E-7AE07E27163C}"/>
          </ac:spMkLst>
        </pc:spChg>
        <pc:spChg chg="mod">
          <ac:chgData name="Dominic Doneux" userId="95b1a83c-b85f-4c9a-b2a6-d9f01b13be28" providerId="ADAL" clId="{5621857B-D230-44F9-B7AB-A337BA44E5F2}" dt="2022-04-26T14:50:50.823" v="55" actId="6549"/>
          <ac:spMkLst>
            <pc:docMk/>
            <pc:sldMk cId="3765978000" sldId="4635"/>
            <ac:spMk id="28" creationId="{AE2E775C-FB0C-4738-A1E4-39A5CA6EE5E3}"/>
          </ac:spMkLst>
        </pc:spChg>
        <pc:spChg chg="mod">
          <ac:chgData name="Dominic Doneux" userId="95b1a83c-b85f-4c9a-b2a6-d9f01b13be28" providerId="ADAL" clId="{5621857B-D230-44F9-B7AB-A337BA44E5F2}" dt="2022-04-26T14:51:03.196" v="60" actId="6549"/>
          <ac:spMkLst>
            <pc:docMk/>
            <pc:sldMk cId="3765978000" sldId="4635"/>
            <ac:spMk id="32" creationId="{570AC66B-ECDF-4B00-AADB-F45A0BB4F6E2}"/>
          </ac:spMkLst>
        </pc:spChg>
        <pc:spChg chg="mod">
          <ac:chgData name="Dominic Doneux" userId="95b1a83c-b85f-4c9a-b2a6-d9f01b13be28" providerId="ADAL" clId="{5621857B-D230-44F9-B7AB-A337BA44E5F2}" dt="2022-04-26T14:51:07.339" v="63" actId="6549"/>
          <ac:spMkLst>
            <pc:docMk/>
            <pc:sldMk cId="3765978000" sldId="4635"/>
            <ac:spMk id="33" creationId="{8FD1E4EF-0596-4DD5-A61E-19E8A786A354}"/>
          </ac:spMkLst>
        </pc:spChg>
        <pc:picChg chg="mod">
          <ac:chgData name="Dominic Doneux" userId="95b1a83c-b85f-4c9a-b2a6-d9f01b13be28" providerId="ADAL" clId="{5621857B-D230-44F9-B7AB-A337BA44E5F2}" dt="2022-04-29T17:45:32.184" v="696" actId="14826"/>
          <ac:picMkLst>
            <pc:docMk/>
            <pc:sldMk cId="3765978000" sldId="4635"/>
            <ac:picMk id="9" creationId="{12974FC1-C81D-4FA0-085B-A3367078D914}"/>
          </ac:picMkLst>
        </pc:picChg>
      </pc:sldChg>
      <pc:sldChg chg="delSp del mod">
        <pc:chgData name="Dominic Doneux" userId="95b1a83c-b85f-4c9a-b2a6-d9f01b13be28" providerId="ADAL" clId="{5621857B-D230-44F9-B7AB-A337BA44E5F2}" dt="2022-04-29T18:27:10.615" v="784" actId="2696"/>
        <pc:sldMkLst>
          <pc:docMk/>
          <pc:sldMk cId="523895352" sldId="4636"/>
        </pc:sldMkLst>
        <pc:graphicFrameChg chg="del">
          <ac:chgData name="Dominic Doneux" userId="95b1a83c-b85f-4c9a-b2a6-d9f01b13be28" providerId="ADAL" clId="{5621857B-D230-44F9-B7AB-A337BA44E5F2}" dt="2022-04-26T15:01:26.230" v="153" actId="478"/>
          <ac:graphicFrameMkLst>
            <pc:docMk/>
            <pc:sldMk cId="523895352" sldId="4636"/>
            <ac:graphicFrameMk id="8" creationId="{1C7262CA-D745-5065-96DE-106265C47B94}"/>
          </ac:graphicFrameMkLst>
        </pc:graphicFrameChg>
      </pc:sldChg>
    </pc:docChg>
  </pc:docChgLst>
  <pc:docChgLst>
    <pc:chgData name="Linda Zaleski" userId="S::linda.zaleski@exlibrisgroup.com::8053dd0d-95df-4752-b259-eb71d79b5673" providerId="AD" clId="Web-{3EF4D278-3990-99D2-B642-2618E3DC3821}"/>
    <pc:docChg chg="addSld delSld modSld sldOrd">
      <pc:chgData name="Linda Zaleski" userId="S::linda.zaleski@exlibrisgroup.com::8053dd0d-95df-4752-b259-eb71d79b5673" providerId="AD" clId="Web-{3EF4D278-3990-99D2-B642-2618E3DC3821}" dt="2022-01-13T20:31:18.415" v="19"/>
      <pc:docMkLst>
        <pc:docMk/>
      </pc:docMkLst>
      <pc:sldChg chg="ord">
        <pc:chgData name="Linda Zaleski" userId="S::linda.zaleski@exlibrisgroup.com::8053dd0d-95df-4752-b259-eb71d79b5673" providerId="AD" clId="Web-{3EF4D278-3990-99D2-B642-2618E3DC3821}" dt="2022-01-13T17:13:34.697" v="1"/>
        <pc:sldMkLst>
          <pc:docMk/>
          <pc:sldMk cId="838953655" sldId="1744"/>
        </pc:sldMkLst>
      </pc:sldChg>
      <pc:sldChg chg="ord">
        <pc:chgData name="Linda Zaleski" userId="S::linda.zaleski@exlibrisgroup.com::8053dd0d-95df-4752-b259-eb71d79b5673" providerId="AD" clId="Web-{3EF4D278-3990-99D2-B642-2618E3DC3821}" dt="2022-01-13T17:12:38.725" v="0"/>
        <pc:sldMkLst>
          <pc:docMk/>
          <pc:sldMk cId="4263927710" sldId="4592"/>
        </pc:sldMkLst>
      </pc:sldChg>
      <pc:sldChg chg="modSp new mod modShow">
        <pc:chgData name="Linda Zaleski" userId="S::linda.zaleski@exlibrisgroup.com::8053dd0d-95df-4752-b259-eb71d79b5673" providerId="AD" clId="Web-{3EF4D278-3990-99D2-B642-2618E3DC3821}" dt="2022-01-13T17:14:55.640" v="17" actId="20577"/>
        <pc:sldMkLst>
          <pc:docMk/>
          <pc:sldMk cId="3601584410" sldId="4601"/>
        </pc:sldMkLst>
        <pc:spChg chg="mod">
          <ac:chgData name="Linda Zaleski" userId="S::linda.zaleski@exlibrisgroup.com::8053dd0d-95df-4752-b259-eb71d79b5673" providerId="AD" clId="Web-{3EF4D278-3990-99D2-B642-2618E3DC3821}" dt="2022-01-13T17:14:55.640" v="17" actId="20577"/>
          <ac:spMkLst>
            <pc:docMk/>
            <pc:sldMk cId="3601584410" sldId="4601"/>
            <ac:spMk id="2" creationId="{8D57E623-31A7-46B5-ABDA-F396282D0DCE}"/>
          </ac:spMkLst>
        </pc:spChg>
      </pc:sldChg>
      <pc:sldChg chg="new del">
        <pc:chgData name="Linda Zaleski" userId="S::linda.zaleski@exlibrisgroup.com::8053dd0d-95df-4752-b259-eb71d79b5673" providerId="AD" clId="Web-{3EF4D278-3990-99D2-B642-2618E3DC3821}" dt="2022-01-13T20:31:18.415" v="19"/>
        <pc:sldMkLst>
          <pc:docMk/>
          <pc:sldMk cId="3923264852" sldId="4602"/>
        </pc:sldMkLst>
      </pc:sldChg>
    </pc:docChg>
  </pc:docChgLst>
  <pc:docChgLst>
    <pc:chgData name="Dominic Doneux" userId="eea5fbc5-aedf-47c2-8491-98bf6bc8d4b6" providerId="ADAL" clId="{C073F58D-02C9-42FF-987A-C61563CD8FF2}"/>
    <pc:docChg chg="undo redo custSel addSld delSld modSld delMainMaster">
      <pc:chgData name="Dominic Doneux" userId="eea5fbc5-aedf-47c2-8491-98bf6bc8d4b6" providerId="ADAL" clId="{C073F58D-02C9-42FF-987A-C61563CD8FF2}" dt="2022-03-31T22:31:10.012" v="2703" actId="20577"/>
      <pc:docMkLst>
        <pc:docMk/>
      </pc:docMkLst>
      <pc:sldChg chg="modSp mod">
        <pc:chgData name="Dominic Doneux" userId="eea5fbc5-aedf-47c2-8491-98bf6bc8d4b6" providerId="ADAL" clId="{C073F58D-02C9-42FF-987A-C61563CD8FF2}" dt="2022-03-30T21:44:16.489" v="677" actId="20577"/>
        <pc:sldMkLst>
          <pc:docMk/>
          <pc:sldMk cId="1133006991" sldId="1768"/>
        </pc:sldMkLst>
        <pc:spChg chg="mod">
          <ac:chgData name="Dominic Doneux" userId="eea5fbc5-aedf-47c2-8491-98bf6bc8d4b6" providerId="ADAL" clId="{C073F58D-02C9-42FF-987A-C61563CD8FF2}" dt="2022-03-30T21:44:16.489" v="677" actId="20577"/>
          <ac:spMkLst>
            <pc:docMk/>
            <pc:sldMk cId="1133006991" sldId="1768"/>
            <ac:spMk id="6" creationId="{7CEF08F3-CC74-4388-A911-FB2E93844550}"/>
          </ac:spMkLst>
        </pc:spChg>
      </pc:sldChg>
      <pc:sldChg chg="modSp mod">
        <pc:chgData name="Dominic Doneux" userId="eea5fbc5-aedf-47c2-8491-98bf6bc8d4b6" providerId="ADAL" clId="{C073F58D-02C9-42FF-987A-C61563CD8FF2}" dt="2022-03-31T22:21:05.577" v="2558"/>
        <pc:sldMkLst>
          <pc:docMk/>
          <pc:sldMk cId="1306957051" sldId="4582"/>
        </pc:sldMkLst>
        <pc:spChg chg="mod">
          <ac:chgData name="Dominic Doneux" userId="eea5fbc5-aedf-47c2-8491-98bf6bc8d4b6" providerId="ADAL" clId="{C073F58D-02C9-42FF-987A-C61563CD8FF2}" dt="2022-03-25T22:41:16.470" v="159" actId="20577"/>
          <ac:spMkLst>
            <pc:docMk/>
            <pc:sldMk cId="1306957051" sldId="4582"/>
            <ac:spMk id="9" creationId="{0BC0942B-0DC4-4B14-9AC4-6842DD608F1F}"/>
          </ac:spMkLst>
        </pc:spChg>
        <pc:graphicFrameChg chg="mod">
          <ac:chgData name="Dominic Doneux" userId="eea5fbc5-aedf-47c2-8491-98bf6bc8d4b6" providerId="ADAL" clId="{C073F58D-02C9-42FF-987A-C61563CD8FF2}" dt="2022-03-31T22:21:05.577" v="2558"/>
          <ac:graphicFrameMkLst>
            <pc:docMk/>
            <pc:sldMk cId="1306957051" sldId="4582"/>
            <ac:graphicFrameMk id="11" creationId="{F109CE9B-7FFE-47A7-B364-B8D72F64111B}"/>
          </ac:graphicFrameMkLst>
        </pc:graphicFrameChg>
      </pc:sldChg>
      <pc:sldChg chg="addSp modSp mod">
        <pc:chgData name="Dominic Doneux" userId="eea5fbc5-aedf-47c2-8491-98bf6bc8d4b6" providerId="ADAL" clId="{C073F58D-02C9-42FF-987A-C61563CD8FF2}" dt="2022-03-31T22:27:12.797" v="2657" actId="20577"/>
        <pc:sldMkLst>
          <pc:docMk/>
          <pc:sldMk cId="2669476674" sldId="4585"/>
        </pc:sldMkLst>
        <pc:spChg chg="mod">
          <ac:chgData name="Dominic Doneux" userId="eea5fbc5-aedf-47c2-8491-98bf6bc8d4b6" providerId="ADAL" clId="{C073F58D-02C9-42FF-987A-C61563CD8FF2}" dt="2022-03-31T22:22:10.576" v="2566" actId="20577"/>
          <ac:spMkLst>
            <pc:docMk/>
            <pc:sldMk cId="2669476674" sldId="4585"/>
            <ac:spMk id="11" creationId="{EC6C0116-0389-44E2-808E-75D75B764A6B}"/>
          </ac:spMkLst>
        </pc:spChg>
        <pc:spChg chg="mod">
          <ac:chgData name="Dominic Doneux" userId="eea5fbc5-aedf-47c2-8491-98bf6bc8d4b6" providerId="ADAL" clId="{C073F58D-02C9-42FF-987A-C61563CD8FF2}" dt="2022-03-31T22:27:12.797" v="2657" actId="20577"/>
          <ac:spMkLst>
            <pc:docMk/>
            <pc:sldMk cId="2669476674" sldId="4585"/>
            <ac:spMk id="30" creationId="{75E038E3-FE10-488A-BF06-73FFFE54E1BF}"/>
          </ac:spMkLst>
        </pc:spChg>
        <pc:graphicFrameChg chg="mod">
          <ac:chgData name="Dominic Doneux" userId="eea5fbc5-aedf-47c2-8491-98bf6bc8d4b6" providerId="ADAL" clId="{C073F58D-02C9-42FF-987A-C61563CD8FF2}" dt="2022-03-31T22:25:57.490" v="2587" actId="14100"/>
          <ac:graphicFrameMkLst>
            <pc:docMk/>
            <pc:sldMk cId="2669476674" sldId="4585"/>
            <ac:graphicFrameMk id="14" creationId="{68385602-D634-4769-B31C-DBAECDDED9CD}"/>
          </ac:graphicFrameMkLst>
        </pc:graphicFrameChg>
        <pc:graphicFrameChg chg="add mod">
          <ac:chgData name="Dominic Doneux" userId="eea5fbc5-aedf-47c2-8491-98bf6bc8d4b6" providerId="ADAL" clId="{C073F58D-02C9-42FF-987A-C61563CD8FF2}" dt="2022-03-31T22:25:49.062" v="2586" actId="14100"/>
          <ac:graphicFrameMkLst>
            <pc:docMk/>
            <pc:sldMk cId="2669476674" sldId="4585"/>
            <ac:graphicFrameMk id="15" creationId="{09576698-AC4A-4326-A10C-CC3613521028}"/>
          </ac:graphicFrameMkLst>
        </pc:graphicFrameChg>
      </pc:sldChg>
      <pc:sldChg chg="modSp mod">
        <pc:chgData name="Dominic Doneux" userId="eea5fbc5-aedf-47c2-8491-98bf6bc8d4b6" providerId="ADAL" clId="{C073F58D-02C9-42FF-987A-C61563CD8FF2}" dt="2022-03-31T22:27:35.807" v="2667" actId="27918"/>
        <pc:sldMkLst>
          <pc:docMk/>
          <pc:sldMk cId="3393852750" sldId="4587"/>
        </pc:sldMkLst>
        <pc:spChg chg="mod">
          <ac:chgData name="Dominic Doneux" userId="eea5fbc5-aedf-47c2-8491-98bf6bc8d4b6" providerId="ADAL" clId="{C073F58D-02C9-42FF-987A-C61563CD8FF2}" dt="2022-03-31T21:23:29.551" v="2316" actId="20577"/>
          <ac:spMkLst>
            <pc:docMk/>
            <pc:sldMk cId="3393852750" sldId="4587"/>
            <ac:spMk id="9" creationId="{0BC0942B-0DC4-4B14-9AC4-6842DD608F1F}"/>
          </ac:spMkLst>
        </pc:spChg>
        <pc:graphicFrameChg chg="mod">
          <ac:chgData name="Dominic Doneux" userId="eea5fbc5-aedf-47c2-8491-98bf6bc8d4b6" providerId="ADAL" clId="{C073F58D-02C9-42FF-987A-C61563CD8FF2}" dt="2022-03-25T22:44:56.945" v="292"/>
          <ac:graphicFrameMkLst>
            <pc:docMk/>
            <pc:sldMk cId="3393852750" sldId="4587"/>
            <ac:graphicFrameMk id="16" creationId="{526ECD38-2B3F-4B73-A905-4D2A51E1397F}"/>
          </ac:graphicFrameMkLst>
        </pc:graphicFrameChg>
      </pc:sldChg>
      <pc:sldChg chg="modSp mod">
        <pc:chgData name="Dominic Doneux" userId="eea5fbc5-aedf-47c2-8491-98bf6bc8d4b6" providerId="ADAL" clId="{C073F58D-02C9-42FF-987A-C61563CD8FF2}" dt="2022-03-31T22:27:42.377" v="2671" actId="27918"/>
        <pc:sldMkLst>
          <pc:docMk/>
          <pc:sldMk cId="2756706230" sldId="4593"/>
        </pc:sldMkLst>
        <pc:spChg chg="mod">
          <ac:chgData name="Dominic Doneux" userId="eea5fbc5-aedf-47c2-8491-98bf6bc8d4b6" providerId="ADAL" clId="{C073F58D-02C9-42FF-987A-C61563CD8FF2}" dt="2022-03-31T21:24:53.626" v="2372" actId="20577"/>
          <ac:spMkLst>
            <pc:docMk/>
            <pc:sldMk cId="2756706230" sldId="4593"/>
            <ac:spMk id="30" creationId="{75E038E3-FE10-488A-BF06-73FFFE54E1BF}"/>
          </ac:spMkLst>
        </pc:spChg>
        <pc:graphicFrameChg chg="mod">
          <ac:chgData name="Dominic Doneux" userId="eea5fbc5-aedf-47c2-8491-98bf6bc8d4b6" providerId="ADAL" clId="{C073F58D-02C9-42FF-987A-C61563CD8FF2}" dt="2022-03-25T22:45:43.603" v="306"/>
          <ac:graphicFrameMkLst>
            <pc:docMk/>
            <pc:sldMk cId="2756706230" sldId="4593"/>
            <ac:graphicFrameMk id="18" creationId="{74B7D2A8-70D5-4DF6-8826-F86293ABA966}"/>
          </ac:graphicFrameMkLst>
        </pc:graphicFrameChg>
      </pc:sldChg>
      <pc:sldChg chg="modSp mod">
        <pc:chgData name="Dominic Doneux" userId="eea5fbc5-aedf-47c2-8491-98bf6bc8d4b6" providerId="ADAL" clId="{C073F58D-02C9-42FF-987A-C61563CD8FF2}" dt="2022-03-31T22:27:58.623" v="2675" actId="27918"/>
        <pc:sldMkLst>
          <pc:docMk/>
          <pc:sldMk cId="243482943" sldId="4596"/>
        </pc:sldMkLst>
        <pc:spChg chg="mod">
          <ac:chgData name="Dominic Doneux" userId="eea5fbc5-aedf-47c2-8491-98bf6bc8d4b6" providerId="ADAL" clId="{C073F58D-02C9-42FF-987A-C61563CD8FF2}" dt="2022-03-25T22:48:02.035" v="452" actId="6549"/>
          <ac:spMkLst>
            <pc:docMk/>
            <pc:sldMk cId="243482943" sldId="4596"/>
            <ac:spMk id="11" creationId="{EC6C0116-0389-44E2-808E-75D75B764A6B}"/>
          </ac:spMkLst>
        </pc:spChg>
        <pc:spChg chg="mod">
          <ac:chgData name="Dominic Doneux" userId="eea5fbc5-aedf-47c2-8491-98bf6bc8d4b6" providerId="ADAL" clId="{C073F58D-02C9-42FF-987A-C61563CD8FF2}" dt="2022-03-25T22:46:11.026" v="314" actId="20577"/>
          <ac:spMkLst>
            <pc:docMk/>
            <pc:sldMk cId="243482943" sldId="4596"/>
            <ac:spMk id="30" creationId="{75E038E3-FE10-488A-BF06-73FFFE54E1BF}"/>
          </ac:spMkLst>
        </pc:spChg>
      </pc:sldChg>
      <pc:sldChg chg="modSp mod">
        <pc:chgData name="Dominic Doneux" userId="eea5fbc5-aedf-47c2-8491-98bf6bc8d4b6" providerId="ADAL" clId="{C073F58D-02C9-42FF-987A-C61563CD8FF2}" dt="2022-03-31T22:28:13.127" v="2683" actId="27918"/>
        <pc:sldMkLst>
          <pc:docMk/>
          <pc:sldMk cId="2727895908" sldId="4604"/>
        </pc:sldMkLst>
        <pc:spChg chg="mod">
          <ac:chgData name="Dominic Doneux" userId="eea5fbc5-aedf-47c2-8491-98bf6bc8d4b6" providerId="ADAL" clId="{C073F58D-02C9-42FF-987A-C61563CD8FF2}" dt="2022-03-30T21:50:17.500" v="1161" actId="20577"/>
          <ac:spMkLst>
            <pc:docMk/>
            <pc:sldMk cId="2727895908" sldId="4604"/>
            <ac:spMk id="30" creationId="{75E038E3-FE10-488A-BF06-73FFFE54E1BF}"/>
          </ac:spMkLst>
        </pc:spChg>
      </pc:sldChg>
      <pc:sldChg chg="mod">
        <pc:chgData name="Dominic Doneux" userId="eea5fbc5-aedf-47c2-8491-98bf6bc8d4b6" providerId="ADAL" clId="{C073F58D-02C9-42FF-987A-C61563CD8FF2}" dt="2022-03-31T21:31:32.422" v="2414" actId="27918"/>
        <pc:sldMkLst>
          <pc:docMk/>
          <pc:sldMk cId="1347832022" sldId="4607"/>
        </pc:sldMkLst>
      </pc:sldChg>
      <pc:sldChg chg="modSp mod">
        <pc:chgData name="Dominic Doneux" userId="eea5fbc5-aedf-47c2-8491-98bf6bc8d4b6" providerId="ADAL" clId="{C073F58D-02C9-42FF-987A-C61563CD8FF2}" dt="2022-03-31T22:27:19.767" v="2659" actId="27918"/>
        <pc:sldMkLst>
          <pc:docMk/>
          <pc:sldMk cId="748043980" sldId="4611"/>
        </pc:sldMkLst>
        <pc:spChg chg="mod">
          <ac:chgData name="Dominic Doneux" userId="eea5fbc5-aedf-47c2-8491-98bf6bc8d4b6" providerId="ADAL" clId="{C073F58D-02C9-42FF-987A-C61563CD8FF2}" dt="2022-03-31T22:26:39.809" v="2640"/>
          <ac:spMkLst>
            <pc:docMk/>
            <pc:sldMk cId="748043980" sldId="4611"/>
            <ac:spMk id="9" creationId="{0BC0942B-0DC4-4B14-9AC4-6842DD608F1F}"/>
          </ac:spMkLst>
        </pc:spChg>
      </pc:sldChg>
      <pc:sldChg chg="addSp delSp modSp del mod">
        <pc:chgData name="Dominic Doneux" userId="eea5fbc5-aedf-47c2-8491-98bf6bc8d4b6" providerId="ADAL" clId="{C073F58D-02C9-42FF-987A-C61563CD8FF2}" dt="2022-03-30T21:48:07.299" v="973" actId="2696"/>
        <pc:sldMkLst>
          <pc:docMk/>
          <pc:sldMk cId="533302998" sldId="4613"/>
        </pc:sldMkLst>
        <pc:spChg chg="add del mod">
          <ac:chgData name="Dominic Doneux" userId="eea5fbc5-aedf-47c2-8491-98bf6bc8d4b6" providerId="ADAL" clId="{C073F58D-02C9-42FF-987A-C61563CD8FF2}" dt="2022-03-25T22:42:52.845" v="205" actId="478"/>
          <ac:spMkLst>
            <pc:docMk/>
            <pc:sldMk cId="533302998" sldId="4613"/>
            <ac:spMk id="6" creationId="{BCF5A131-260D-4125-B9A2-5A698EF11DB6}"/>
          </ac:spMkLst>
        </pc:spChg>
        <pc:graphicFrameChg chg="add del modGraphic">
          <ac:chgData name="Dominic Doneux" userId="eea5fbc5-aedf-47c2-8491-98bf6bc8d4b6" providerId="ADAL" clId="{C073F58D-02C9-42FF-987A-C61563CD8FF2}" dt="2022-03-25T22:43:41.922" v="285" actId="20577"/>
          <ac:graphicFrameMkLst>
            <pc:docMk/>
            <pc:sldMk cId="533302998" sldId="4613"/>
            <ac:graphicFrameMk id="14" creationId="{0780F147-FB4D-4F1F-9617-CE8AF8AED4A4}"/>
          </ac:graphicFrameMkLst>
        </pc:graphicFrameChg>
      </pc:sldChg>
      <pc:sldChg chg="modSp mod">
        <pc:chgData name="Dominic Doneux" userId="eea5fbc5-aedf-47c2-8491-98bf6bc8d4b6" providerId="ADAL" clId="{C073F58D-02C9-42FF-987A-C61563CD8FF2}" dt="2022-03-31T22:31:10.012" v="2703" actId="20577"/>
        <pc:sldMkLst>
          <pc:docMk/>
          <pc:sldMk cId="3758525620" sldId="4615"/>
        </pc:sldMkLst>
        <pc:spChg chg="mod">
          <ac:chgData name="Dominic Doneux" userId="eea5fbc5-aedf-47c2-8491-98bf6bc8d4b6" providerId="ADAL" clId="{C073F58D-02C9-42FF-987A-C61563CD8FF2}" dt="2022-03-31T22:31:10.012" v="2703" actId="20577"/>
          <ac:spMkLst>
            <pc:docMk/>
            <pc:sldMk cId="3758525620" sldId="4615"/>
            <ac:spMk id="30" creationId="{75E038E3-FE10-488A-BF06-73FFFE54E1BF}"/>
          </ac:spMkLst>
        </pc:spChg>
        <pc:graphicFrameChg chg="mod">
          <ac:chgData name="Dominic Doneux" userId="eea5fbc5-aedf-47c2-8491-98bf6bc8d4b6" providerId="ADAL" clId="{C073F58D-02C9-42FF-987A-C61563CD8FF2}" dt="2022-03-25T23:03:44.275" v="520" actId="6549"/>
          <ac:graphicFrameMkLst>
            <pc:docMk/>
            <pc:sldMk cId="3758525620" sldId="4615"/>
            <ac:graphicFrameMk id="15" creationId="{97D6E235-C5C9-4702-97F8-4C07F9BACD27}"/>
          </ac:graphicFrameMkLst>
        </pc:graphicFrameChg>
      </pc:sldChg>
      <pc:sldChg chg="modSp mod">
        <pc:chgData name="Dominic Doneux" userId="eea5fbc5-aedf-47c2-8491-98bf6bc8d4b6" providerId="ADAL" clId="{C073F58D-02C9-42FF-987A-C61563CD8FF2}" dt="2022-03-31T22:29:44.578" v="2697"/>
        <pc:sldMkLst>
          <pc:docMk/>
          <pc:sldMk cId="3018130858" sldId="4617"/>
        </pc:sldMkLst>
        <pc:spChg chg="mod">
          <ac:chgData name="Dominic Doneux" userId="eea5fbc5-aedf-47c2-8491-98bf6bc8d4b6" providerId="ADAL" clId="{C073F58D-02C9-42FF-987A-C61563CD8FF2}" dt="2022-03-30T21:52:46.089" v="1261" actId="6549"/>
          <ac:spMkLst>
            <pc:docMk/>
            <pc:sldMk cId="3018130858" sldId="4617"/>
            <ac:spMk id="21" creationId="{FFB24D20-49A1-4029-86A2-1D22B6AC1C9F}"/>
          </ac:spMkLst>
        </pc:spChg>
        <pc:graphicFrameChg chg="mod">
          <ac:chgData name="Dominic Doneux" userId="eea5fbc5-aedf-47c2-8491-98bf6bc8d4b6" providerId="ADAL" clId="{C073F58D-02C9-42FF-987A-C61563CD8FF2}" dt="2022-03-31T22:29:44.578" v="2697"/>
          <ac:graphicFrameMkLst>
            <pc:docMk/>
            <pc:sldMk cId="3018130858" sldId="4617"/>
            <ac:graphicFrameMk id="11" creationId="{F1744D9E-2002-4C67-9B60-839EC7866372}"/>
          </ac:graphicFrameMkLst>
        </pc:graphicFrameChg>
      </pc:sldChg>
      <pc:sldChg chg="modSp mod">
        <pc:chgData name="Dominic Doneux" userId="eea5fbc5-aedf-47c2-8491-98bf6bc8d4b6" providerId="ADAL" clId="{C073F58D-02C9-42FF-987A-C61563CD8FF2}" dt="2022-03-31T22:28:06.422" v="2679" actId="27918"/>
        <pc:sldMkLst>
          <pc:docMk/>
          <pc:sldMk cId="1358580928" sldId="4621"/>
        </pc:sldMkLst>
        <pc:spChg chg="mod">
          <ac:chgData name="Dominic Doneux" userId="eea5fbc5-aedf-47c2-8491-98bf6bc8d4b6" providerId="ADAL" clId="{C073F58D-02C9-42FF-987A-C61563CD8FF2}" dt="2022-03-30T21:49:45.152" v="1088" actId="21"/>
          <ac:spMkLst>
            <pc:docMk/>
            <pc:sldMk cId="1358580928" sldId="4621"/>
            <ac:spMk id="11" creationId="{EC6C0116-0389-44E2-808E-75D75B764A6B}"/>
          </ac:spMkLst>
        </pc:spChg>
        <pc:spChg chg="mod">
          <ac:chgData name="Dominic Doneux" userId="eea5fbc5-aedf-47c2-8491-98bf6bc8d4b6" providerId="ADAL" clId="{C073F58D-02C9-42FF-987A-C61563CD8FF2}" dt="2022-03-30T21:50:49.850" v="1178" actId="20577"/>
          <ac:spMkLst>
            <pc:docMk/>
            <pc:sldMk cId="1358580928" sldId="4621"/>
            <ac:spMk id="30" creationId="{75E038E3-FE10-488A-BF06-73FFFE54E1BF}"/>
          </ac:spMkLst>
        </pc:spChg>
      </pc:sldChg>
      <pc:sldChg chg="modSp mod">
        <pc:chgData name="Dominic Doneux" userId="eea5fbc5-aedf-47c2-8491-98bf6bc8d4b6" providerId="ADAL" clId="{C073F58D-02C9-42FF-987A-C61563CD8FF2}" dt="2022-03-31T21:36:56.734" v="2541" actId="20577"/>
        <pc:sldMkLst>
          <pc:docMk/>
          <pc:sldMk cId="3818894683" sldId="4623"/>
        </pc:sldMkLst>
        <pc:spChg chg="mod">
          <ac:chgData name="Dominic Doneux" userId="eea5fbc5-aedf-47c2-8491-98bf6bc8d4b6" providerId="ADAL" clId="{C073F58D-02C9-42FF-987A-C61563CD8FF2}" dt="2022-03-30T21:54:38.161" v="1495" actId="20577"/>
          <ac:spMkLst>
            <pc:docMk/>
            <pc:sldMk cId="3818894683" sldId="4623"/>
            <ac:spMk id="11" creationId="{EC6C0116-0389-44E2-808E-75D75B764A6B}"/>
          </ac:spMkLst>
        </pc:spChg>
        <pc:spChg chg="mod">
          <ac:chgData name="Dominic Doneux" userId="eea5fbc5-aedf-47c2-8491-98bf6bc8d4b6" providerId="ADAL" clId="{C073F58D-02C9-42FF-987A-C61563CD8FF2}" dt="2022-03-31T21:36:56.734" v="2541" actId="20577"/>
          <ac:spMkLst>
            <pc:docMk/>
            <pc:sldMk cId="3818894683" sldId="4623"/>
            <ac:spMk id="30" creationId="{75E038E3-FE10-488A-BF06-73FFFE54E1BF}"/>
          </ac:spMkLst>
        </pc:spChg>
      </pc:sldChg>
      <pc:sldChg chg="modSp mod">
        <pc:chgData name="Dominic Doneux" userId="eea5fbc5-aedf-47c2-8491-98bf6bc8d4b6" providerId="ADAL" clId="{C073F58D-02C9-42FF-987A-C61563CD8FF2}" dt="2022-03-31T22:30:08.117" v="2701" actId="27918"/>
        <pc:sldMkLst>
          <pc:docMk/>
          <pc:sldMk cId="1776146148" sldId="4624"/>
        </pc:sldMkLst>
        <pc:graphicFrameChg chg="mod">
          <ac:chgData name="Dominic Doneux" userId="eea5fbc5-aedf-47c2-8491-98bf6bc8d4b6" providerId="ADAL" clId="{C073F58D-02C9-42FF-987A-C61563CD8FF2}" dt="2022-03-31T21:32:21.795" v="2423"/>
          <ac:graphicFrameMkLst>
            <pc:docMk/>
            <pc:sldMk cId="1776146148" sldId="4624"/>
            <ac:graphicFrameMk id="11" creationId="{D9171B6E-63B8-478C-96C3-4AB2F3E3FEE6}"/>
          </ac:graphicFrameMkLst>
        </pc:graphicFrameChg>
      </pc:sldChg>
      <pc:sldChg chg="addSp delSp modSp mod">
        <pc:chgData name="Dominic Doneux" userId="eea5fbc5-aedf-47c2-8491-98bf6bc8d4b6" providerId="ADAL" clId="{C073F58D-02C9-42FF-987A-C61563CD8FF2}" dt="2022-03-31T21:33:30.977" v="2435" actId="1076"/>
        <pc:sldMkLst>
          <pc:docMk/>
          <pc:sldMk cId="610448117" sldId="4625"/>
        </pc:sldMkLst>
        <pc:graphicFrameChg chg="add del mod">
          <ac:chgData name="Dominic Doneux" userId="eea5fbc5-aedf-47c2-8491-98bf6bc8d4b6" providerId="ADAL" clId="{C073F58D-02C9-42FF-987A-C61563CD8FF2}" dt="2022-03-25T22:52:16.837" v="488"/>
          <ac:graphicFrameMkLst>
            <pc:docMk/>
            <pc:sldMk cId="610448117" sldId="4625"/>
            <ac:graphicFrameMk id="4" creationId="{28F8EF37-FD3D-4F5D-BF5D-23273FDC89F7}"/>
          </ac:graphicFrameMkLst>
        </pc:graphicFrameChg>
        <pc:graphicFrameChg chg="add del mod">
          <ac:chgData name="Dominic Doneux" userId="eea5fbc5-aedf-47c2-8491-98bf6bc8d4b6" providerId="ADAL" clId="{C073F58D-02C9-42FF-987A-C61563CD8FF2}" dt="2022-03-31T21:33:20.271" v="2432"/>
          <ac:graphicFrameMkLst>
            <pc:docMk/>
            <pc:sldMk cId="610448117" sldId="4625"/>
            <ac:graphicFrameMk id="4" creationId="{6EDF30ED-68F3-460D-8EAE-588E6493E9E1}"/>
          </ac:graphicFrameMkLst>
        </pc:graphicFrameChg>
        <pc:graphicFrameChg chg="add mod">
          <ac:chgData name="Dominic Doneux" userId="eea5fbc5-aedf-47c2-8491-98bf6bc8d4b6" providerId="ADAL" clId="{C073F58D-02C9-42FF-987A-C61563CD8FF2}" dt="2022-03-31T21:33:30.977" v="2435" actId="1076"/>
          <ac:graphicFrameMkLst>
            <pc:docMk/>
            <pc:sldMk cId="610448117" sldId="4625"/>
            <ac:graphicFrameMk id="5" creationId="{03B0FE07-B492-470B-893E-DD4BCB9D5CE3}"/>
          </ac:graphicFrameMkLst>
        </pc:graphicFrameChg>
        <pc:graphicFrameChg chg="add del mod">
          <ac:chgData name="Dominic Doneux" userId="eea5fbc5-aedf-47c2-8491-98bf6bc8d4b6" providerId="ADAL" clId="{C073F58D-02C9-42FF-987A-C61563CD8FF2}" dt="2022-03-25T22:52:20.383" v="490"/>
          <ac:graphicFrameMkLst>
            <pc:docMk/>
            <pc:sldMk cId="610448117" sldId="4625"/>
            <ac:graphicFrameMk id="5" creationId="{5BA8595C-ABF9-4169-9B3F-8F6BADD09196}"/>
          </ac:graphicFrameMkLst>
        </pc:graphicFrameChg>
        <pc:graphicFrameChg chg="add del">
          <ac:chgData name="Dominic Doneux" userId="eea5fbc5-aedf-47c2-8491-98bf6bc8d4b6" providerId="ADAL" clId="{C073F58D-02C9-42FF-987A-C61563CD8FF2}" dt="2022-03-25T22:52:58.129" v="498" actId="478"/>
          <ac:graphicFrameMkLst>
            <pc:docMk/>
            <pc:sldMk cId="610448117" sldId="4625"/>
            <ac:graphicFrameMk id="6" creationId="{D10651A3-87C3-4A2C-95A7-951C518F2E30}"/>
          </ac:graphicFrameMkLst>
        </pc:graphicFrameChg>
        <pc:graphicFrameChg chg="add del mod modGraphic">
          <ac:chgData name="Dominic Doneux" userId="eea5fbc5-aedf-47c2-8491-98bf6bc8d4b6" providerId="ADAL" clId="{C073F58D-02C9-42FF-987A-C61563CD8FF2}" dt="2022-03-31T21:33:02.922" v="2428" actId="478"/>
          <ac:graphicFrameMkLst>
            <pc:docMk/>
            <pc:sldMk cId="610448117" sldId="4625"/>
            <ac:graphicFrameMk id="7" creationId="{65A8C312-1BD5-41BF-8DA2-249B0E1DDDB8}"/>
          </ac:graphicFrameMkLst>
        </pc:graphicFrameChg>
      </pc:sldChg>
      <pc:sldChg chg="modSp mod">
        <pc:chgData name="Dominic Doneux" userId="eea5fbc5-aedf-47c2-8491-98bf6bc8d4b6" providerId="ADAL" clId="{C073F58D-02C9-42FF-987A-C61563CD8FF2}" dt="2022-03-31T21:38:04.971" v="2549" actId="27918"/>
        <pc:sldMkLst>
          <pc:docMk/>
          <pc:sldMk cId="1928357781" sldId="4626"/>
        </pc:sldMkLst>
        <pc:spChg chg="mod">
          <ac:chgData name="Dominic Doneux" userId="eea5fbc5-aedf-47c2-8491-98bf6bc8d4b6" providerId="ADAL" clId="{C073F58D-02C9-42FF-987A-C61563CD8FF2}" dt="2022-03-30T21:53:48.626" v="1409" actId="20577"/>
          <ac:spMkLst>
            <pc:docMk/>
            <pc:sldMk cId="1928357781" sldId="4626"/>
            <ac:spMk id="21" creationId="{FFB24D20-49A1-4029-86A2-1D22B6AC1C9F}"/>
          </ac:spMkLst>
        </pc:spChg>
      </pc:sldChg>
      <pc:sldChg chg="modSp mod">
        <pc:chgData name="Dominic Doneux" userId="eea5fbc5-aedf-47c2-8491-98bf6bc8d4b6" providerId="ADAL" clId="{C073F58D-02C9-42FF-987A-C61563CD8FF2}" dt="2022-03-31T22:27:26.246" v="2663" actId="27918"/>
        <pc:sldMkLst>
          <pc:docMk/>
          <pc:sldMk cId="4077994332" sldId="4628"/>
        </pc:sldMkLst>
        <pc:spChg chg="mod">
          <ac:chgData name="Dominic Doneux" userId="eea5fbc5-aedf-47c2-8491-98bf6bc8d4b6" providerId="ADAL" clId="{C073F58D-02C9-42FF-987A-C61563CD8FF2}" dt="2022-03-31T22:26:49.748" v="2656" actId="20577"/>
          <ac:spMkLst>
            <pc:docMk/>
            <pc:sldMk cId="4077994332" sldId="4628"/>
            <ac:spMk id="9" creationId="{0BC0942B-0DC4-4B14-9AC4-6842DD608F1F}"/>
          </ac:spMkLst>
        </pc:spChg>
        <pc:spChg chg="mod">
          <ac:chgData name="Dominic Doneux" userId="eea5fbc5-aedf-47c2-8491-98bf6bc8d4b6" providerId="ADAL" clId="{C073F58D-02C9-42FF-987A-C61563CD8FF2}" dt="2022-03-30T21:46:40.085" v="761"/>
          <ac:spMkLst>
            <pc:docMk/>
            <pc:sldMk cId="4077994332" sldId="4628"/>
            <ac:spMk id="21" creationId="{FFB24D20-49A1-4029-86A2-1D22B6AC1C9F}"/>
          </ac:spMkLst>
        </pc:spChg>
      </pc:sldChg>
      <pc:sldChg chg="modSp del mod">
        <pc:chgData name="Dominic Doneux" userId="eea5fbc5-aedf-47c2-8491-98bf6bc8d4b6" providerId="ADAL" clId="{C073F58D-02C9-42FF-987A-C61563CD8FF2}" dt="2022-03-30T21:44:41.667" v="679" actId="2696"/>
        <pc:sldMkLst>
          <pc:docMk/>
          <pc:sldMk cId="2350603992" sldId="4631"/>
        </pc:sldMkLst>
        <pc:spChg chg="mod">
          <ac:chgData name="Dominic Doneux" userId="eea5fbc5-aedf-47c2-8491-98bf6bc8d4b6" providerId="ADAL" clId="{C073F58D-02C9-42FF-987A-C61563CD8FF2}" dt="2022-03-25T22:38:31.621" v="143" actId="6549"/>
          <ac:spMkLst>
            <pc:docMk/>
            <pc:sldMk cId="2350603992" sldId="4631"/>
            <ac:spMk id="4" creationId="{2A8F12E3-C6D0-4489-8E2B-E0F5F53845B1}"/>
          </ac:spMkLst>
        </pc:spChg>
        <pc:spChg chg="mod">
          <ac:chgData name="Dominic Doneux" userId="eea5fbc5-aedf-47c2-8491-98bf6bc8d4b6" providerId="ADAL" clId="{C073F58D-02C9-42FF-987A-C61563CD8FF2}" dt="2022-03-25T22:37:57.775" v="41" actId="6549"/>
          <ac:spMkLst>
            <pc:docMk/>
            <pc:sldMk cId="2350603992" sldId="4631"/>
            <ac:spMk id="24" creationId="{51E9F328-C6C2-4F46-850F-80EFE5CDAA65}"/>
          </ac:spMkLst>
        </pc:spChg>
        <pc:spChg chg="mod">
          <ac:chgData name="Dominic Doneux" userId="eea5fbc5-aedf-47c2-8491-98bf6bc8d4b6" providerId="ADAL" clId="{C073F58D-02C9-42FF-987A-C61563CD8FF2}" dt="2022-03-25T22:38:12.308" v="81" actId="20577"/>
          <ac:spMkLst>
            <pc:docMk/>
            <pc:sldMk cId="2350603992" sldId="4631"/>
            <ac:spMk id="25" creationId="{29230DCB-4D6F-4FA3-A90E-7AE07E27163C}"/>
          </ac:spMkLst>
        </pc:spChg>
        <pc:spChg chg="mod">
          <ac:chgData name="Dominic Doneux" userId="eea5fbc5-aedf-47c2-8491-98bf6bc8d4b6" providerId="ADAL" clId="{C073F58D-02C9-42FF-987A-C61563CD8FF2}" dt="2022-03-25T22:38:26.671" v="123" actId="20577"/>
          <ac:spMkLst>
            <pc:docMk/>
            <pc:sldMk cId="2350603992" sldId="4631"/>
            <ac:spMk id="28" creationId="{AE2E775C-FB0C-4738-A1E4-39A5CA6EE5E3}"/>
          </ac:spMkLst>
        </pc:spChg>
        <pc:spChg chg="mod">
          <ac:chgData name="Dominic Doneux" userId="eea5fbc5-aedf-47c2-8491-98bf6bc8d4b6" providerId="ADAL" clId="{C073F58D-02C9-42FF-987A-C61563CD8FF2}" dt="2022-03-25T22:38:06.170" v="61" actId="20577"/>
          <ac:spMkLst>
            <pc:docMk/>
            <pc:sldMk cId="2350603992" sldId="4631"/>
            <ac:spMk id="32" creationId="{570AC66B-ECDF-4B00-AADB-F45A0BB4F6E2}"/>
          </ac:spMkLst>
        </pc:spChg>
        <pc:spChg chg="mod">
          <ac:chgData name="Dominic Doneux" userId="eea5fbc5-aedf-47c2-8491-98bf6bc8d4b6" providerId="ADAL" clId="{C073F58D-02C9-42FF-987A-C61563CD8FF2}" dt="2022-03-25T22:38:19.211" v="101" actId="6549"/>
          <ac:spMkLst>
            <pc:docMk/>
            <pc:sldMk cId="2350603992" sldId="4631"/>
            <ac:spMk id="33" creationId="{8FD1E4EF-0596-4DD5-A61E-19E8A786A354}"/>
          </ac:spMkLst>
        </pc:spChg>
      </pc:sldChg>
      <pc:sldChg chg="addSp delSp modSp mod">
        <pc:chgData name="Dominic Doneux" userId="eea5fbc5-aedf-47c2-8491-98bf6bc8d4b6" providerId="ADAL" clId="{C073F58D-02C9-42FF-987A-C61563CD8FF2}" dt="2022-03-31T22:29:57.162" v="2699" actId="27918"/>
        <pc:sldMkLst>
          <pc:docMk/>
          <pc:sldMk cId="2511030288" sldId="4632"/>
        </pc:sldMkLst>
        <pc:spChg chg="mod">
          <ac:chgData name="Dominic Doneux" userId="eea5fbc5-aedf-47c2-8491-98bf6bc8d4b6" providerId="ADAL" clId="{C073F58D-02C9-42FF-987A-C61563CD8FF2}" dt="2022-03-25T22:50:33.961" v="469" actId="20577"/>
          <ac:spMkLst>
            <pc:docMk/>
            <pc:sldMk cId="2511030288" sldId="4632"/>
            <ac:spMk id="9" creationId="{0BC0942B-0DC4-4B14-9AC4-6842DD608F1F}"/>
          </ac:spMkLst>
        </pc:spChg>
        <pc:graphicFrameChg chg="del">
          <ac:chgData name="Dominic Doneux" userId="eea5fbc5-aedf-47c2-8491-98bf6bc8d4b6" providerId="ADAL" clId="{C073F58D-02C9-42FF-987A-C61563CD8FF2}" dt="2022-03-25T22:49:34.738" v="457" actId="478"/>
          <ac:graphicFrameMkLst>
            <pc:docMk/>
            <pc:sldMk cId="2511030288" sldId="4632"/>
            <ac:graphicFrameMk id="11" creationId="{9F400130-153F-4E25-AF69-ECBAEA1F6077}"/>
          </ac:graphicFrameMkLst>
        </pc:graphicFrameChg>
        <pc:graphicFrameChg chg="add mod">
          <ac:chgData name="Dominic Doneux" userId="eea5fbc5-aedf-47c2-8491-98bf6bc8d4b6" providerId="ADAL" clId="{C073F58D-02C9-42FF-987A-C61563CD8FF2}" dt="2022-03-25T22:49:29.782" v="456"/>
          <ac:graphicFrameMkLst>
            <pc:docMk/>
            <pc:sldMk cId="2511030288" sldId="4632"/>
            <ac:graphicFrameMk id="12" creationId="{9F400130-153F-4E25-AF69-ECBAEA1F6077}"/>
          </ac:graphicFrameMkLst>
        </pc:graphicFrameChg>
        <pc:graphicFrameChg chg="add mod">
          <ac:chgData name="Dominic Doneux" userId="eea5fbc5-aedf-47c2-8491-98bf6bc8d4b6" providerId="ADAL" clId="{C073F58D-02C9-42FF-987A-C61563CD8FF2}" dt="2022-03-25T22:50:27.768" v="467"/>
          <ac:graphicFrameMkLst>
            <pc:docMk/>
            <pc:sldMk cId="2511030288" sldId="4632"/>
            <ac:graphicFrameMk id="13" creationId="{9F400130-153F-4E25-AF69-ECBAEA1F6077}"/>
          </ac:graphicFrameMkLst>
        </pc:graphicFrameChg>
      </pc:sldChg>
      <pc:sldChg chg="modSp mod">
        <pc:chgData name="Dominic Doneux" userId="eea5fbc5-aedf-47c2-8491-98bf6bc8d4b6" providerId="ADAL" clId="{C073F58D-02C9-42FF-987A-C61563CD8FF2}" dt="2022-03-31T22:28:48.384" v="2692" actId="27918"/>
        <pc:sldMkLst>
          <pc:docMk/>
          <pc:sldMk cId="3067419476" sldId="4633"/>
        </pc:sldMkLst>
        <pc:spChg chg="mod">
          <ac:chgData name="Dominic Doneux" userId="eea5fbc5-aedf-47c2-8491-98bf6bc8d4b6" providerId="ADAL" clId="{C073F58D-02C9-42FF-987A-C61563CD8FF2}" dt="2022-03-31T21:29:42.263" v="2399" actId="1582"/>
          <ac:spMkLst>
            <pc:docMk/>
            <pc:sldMk cId="3067419476" sldId="4633"/>
            <ac:spMk id="10" creationId="{2E629B3E-BFCA-40A9-90A5-D5425E9EFD31}"/>
          </ac:spMkLst>
        </pc:spChg>
        <pc:spChg chg="mod">
          <ac:chgData name="Dominic Doneux" userId="eea5fbc5-aedf-47c2-8491-98bf6bc8d4b6" providerId="ADAL" clId="{C073F58D-02C9-42FF-987A-C61563CD8FF2}" dt="2022-03-31T21:30:14.760" v="2406" actId="20577"/>
          <ac:spMkLst>
            <pc:docMk/>
            <pc:sldMk cId="3067419476" sldId="4633"/>
            <ac:spMk id="30" creationId="{75E038E3-FE10-488A-BF06-73FFFE54E1BF}"/>
          </ac:spMkLst>
        </pc:spChg>
        <pc:graphicFrameChg chg="mod">
          <ac:chgData name="Dominic Doneux" userId="eea5fbc5-aedf-47c2-8491-98bf6bc8d4b6" providerId="ADAL" clId="{C073F58D-02C9-42FF-987A-C61563CD8FF2}" dt="2022-03-31T21:28:13.547" v="2395" actId="1076"/>
          <ac:graphicFrameMkLst>
            <pc:docMk/>
            <pc:sldMk cId="3067419476" sldId="4633"/>
            <ac:graphicFrameMk id="14" creationId="{53229ED5-ED04-46FF-BBF5-8501F62FA470}"/>
          </ac:graphicFrameMkLst>
        </pc:graphicFrameChg>
        <pc:cxnChg chg="mod">
          <ac:chgData name="Dominic Doneux" userId="eea5fbc5-aedf-47c2-8491-98bf6bc8d4b6" providerId="ADAL" clId="{C073F58D-02C9-42FF-987A-C61563CD8FF2}" dt="2022-03-31T21:29:42.263" v="2399" actId="1582"/>
          <ac:cxnSpMkLst>
            <pc:docMk/>
            <pc:sldMk cId="3067419476" sldId="4633"/>
            <ac:cxnSpMk id="17" creationId="{14D0F7DF-32D8-4F04-A5AC-3BAD400F94F0}"/>
          </ac:cxnSpMkLst>
        </pc:cxnChg>
        <pc:cxnChg chg="mod">
          <ac:chgData name="Dominic Doneux" userId="eea5fbc5-aedf-47c2-8491-98bf6bc8d4b6" providerId="ADAL" clId="{C073F58D-02C9-42FF-987A-C61563CD8FF2}" dt="2022-03-31T21:29:42.263" v="2399" actId="1582"/>
          <ac:cxnSpMkLst>
            <pc:docMk/>
            <pc:sldMk cId="3067419476" sldId="4633"/>
            <ac:cxnSpMk id="24" creationId="{D68D4C94-2F30-4681-A12E-F5CD9CFF95BD}"/>
          </ac:cxnSpMkLst>
        </pc:cxnChg>
      </pc:sldChg>
      <pc:sldChg chg="modSp mod">
        <pc:chgData name="Dominic Doneux" userId="eea5fbc5-aedf-47c2-8491-98bf6bc8d4b6" providerId="ADAL" clId="{C073F58D-02C9-42FF-987A-C61563CD8FF2}" dt="2022-03-31T22:28:40.227" v="2690" actId="27918"/>
        <pc:sldMkLst>
          <pc:docMk/>
          <pc:sldMk cId="1393164327" sldId="4634"/>
        </pc:sldMkLst>
        <pc:graphicFrameChg chg="mod">
          <ac:chgData name="Dominic Doneux" userId="eea5fbc5-aedf-47c2-8491-98bf6bc8d4b6" providerId="ADAL" clId="{C073F58D-02C9-42FF-987A-C61563CD8FF2}" dt="2022-03-31T22:28:31.660" v="2686"/>
          <ac:graphicFrameMkLst>
            <pc:docMk/>
            <pc:sldMk cId="1393164327" sldId="4634"/>
            <ac:graphicFrameMk id="17" creationId="{302F9DC0-6236-481C-A623-070472F23315}"/>
          </ac:graphicFrameMkLst>
        </pc:graphicFrameChg>
      </pc:sldChg>
      <pc:sldChg chg="delSp modSp add mod">
        <pc:chgData name="Dominic Doneux" userId="eea5fbc5-aedf-47c2-8491-98bf6bc8d4b6" providerId="ADAL" clId="{C073F58D-02C9-42FF-987A-C61563CD8FF2}" dt="2022-03-31T21:14:39.942" v="2059" actId="6549"/>
        <pc:sldMkLst>
          <pc:docMk/>
          <pc:sldMk cId="3765978000" sldId="4635"/>
        </pc:sldMkLst>
        <pc:spChg chg="mod">
          <ac:chgData name="Dominic Doneux" userId="eea5fbc5-aedf-47c2-8491-98bf6bc8d4b6" providerId="ADAL" clId="{C073F58D-02C9-42FF-987A-C61563CD8FF2}" dt="2022-03-31T18:47:02.307" v="2054" actId="20577"/>
          <ac:spMkLst>
            <pc:docMk/>
            <pc:sldMk cId="3765978000" sldId="4635"/>
            <ac:spMk id="4" creationId="{2A8F12E3-C6D0-4489-8E2B-E0F5F53845B1}"/>
          </ac:spMkLst>
        </pc:spChg>
        <pc:spChg chg="del">
          <ac:chgData name="Dominic Doneux" userId="eea5fbc5-aedf-47c2-8491-98bf6bc8d4b6" providerId="ADAL" clId="{C073F58D-02C9-42FF-987A-C61563CD8FF2}" dt="2022-03-30T21:44:45.282" v="680" actId="478"/>
          <ac:spMkLst>
            <pc:docMk/>
            <pc:sldMk cId="3765978000" sldId="4635"/>
            <ac:spMk id="14" creationId="{676BCFF5-CDC5-4BDE-6E65-782F20A560B8}"/>
          </ac:spMkLst>
        </pc:spChg>
        <pc:spChg chg="mod">
          <ac:chgData name="Dominic Doneux" userId="eea5fbc5-aedf-47c2-8491-98bf6bc8d4b6" providerId="ADAL" clId="{C073F58D-02C9-42FF-987A-C61563CD8FF2}" dt="2022-03-31T21:13:34.980" v="2055" actId="20577"/>
          <ac:spMkLst>
            <pc:docMk/>
            <pc:sldMk cId="3765978000" sldId="4635"/>
            <ac:spMk id="24" creationId="{51E9F328-C6C2-4F46-850F-80EFE5CDAA65}"/>
          </ac:spMkLst>
        </pc:spChg>
        <pc:spChg chg="mod">
          <ac:chgData name="Dominic Doneux" userId="eea5fbc5-aedf-47c2-8491-98bf6bc8d4b6" providerId="ADAL" clId="{C073F58D-02C9-42FF-987A-C61563CD8FF2}" dt="2022-03-31T21:14:39.942" v="2059" actId="6549"/>
          <ac:spMkLst>
            <pc:docMk/>
            <pc:sldMk cId="3765978000" sldId="4635"/>
            <ac:spMk id="25" creationId="{29230DCB-4D6F-4FA3-A90E-7AE07E27163C}"/>
          </ac:spMkLst>
        </pc:spChg>
        <pc:spChg chg="mod">
          <ac:chgData name="Dominic Doneux" userId="eea5fbc5-aedf-47c2-8491-98bf6bc8d4b6" providerId="ADAL" clId="{C073F58D-02C9-42FF-987A-C61563CD8FF2}" dt="2022-03-31T18:41:33.929" v="1954" actId="14100"/>
          <ac:spMkLst>
            <pc:docMk/>
            <pc:sldMk cId="3765978000" sldId="4635"/>
            <ac:spMk id="32" creationId="{570AC66B-ECDF-4B00-AADB-F45A0BB4F6E2}"/>
          </ac:spMkLst>
        </pc:spChg>
        <pc:spChg chg="mod">
          <ac:chgData name="Dominic Doneux" userId="eea5fbc5-aedf-47c2-8491-98bf6bc8d4b6" providerId="ADAL" clId="{C073F58D-02C9-42FF-987A-C61563CD8FF2}" dt="2022-03-31T21:13:39.086" v="2058" actId="20577"/>
          <ac:spMkLst>
            <pc:docMk/>
            <pc:sldMk cId="3765978000" sldId="4635"/>
            <ac:spMk id="33" creationId="{8FD1E4EF-0596-4DD5-A61E-19E8A786A354}"/>
          </ac:spMkLst>
        </pc:spChg>
      </pc:sldChg>
      <pc:sldChg chg="delSp add mod">
        <pc:chgData name="Dominic Doneux" userId="eea5fbc5-aedf-47c2-8491-98bf6bc8d4b6" providerId="ADAL" clId="{C073F58D-02C9-42FF-987A-C61563CD8FF2}" dt="2022-03-30T21:48:10.696" v="974" actId="478"/>
        <pc:sldMkLst>
          <pc:docMk/>
          <pc:sldMk cId="523895352" sldId="4636"/>
        </pc:sldMkLst>
        <pc:spChg chg="del">
          <ac:chgData name="Dominic Doneux" userId="eea5fbc5-aedf-47c2-8491-98bf6bc8d4b6" providerId="ADAL" clId="{C073F58D-02C9-42FF-987A-C61563CD8FF2}" dt="2022-03-30T21:48:10.696" v="974" actId="478"/>
          <ac:spMkLst>
            <pc:docMk/>
            <pc:sldMk cId="523895352" sldId="4636"/>
            <ac:spMk id="13" creationId="{5D2B04AD-6BC4-121F-05AE-37580567AC92}"/>
          </ac:spMkLst>
        </pc:spChg>
      </pc:sldChg>
      <pc:sldMasterChg chg="del delSldLayout">
        <pc:chgData name="Dominic Doneux" userId="eea5fbc5-aedf-47c2-8491-98bf6bc8d4b6" providerId="ADAL" clId="{C073F58D-02C9-42FF-987A-C61563CD8FF2}" dt="2022-03-30T21:44:41.667" v="679" actId="2696"/>
        <pc:sldMasterMkLst>
          <pc:docMk/>
          <pc:sldMasterMk cId="2149381290" sldId="2147483863"/>
        </pc:sldMasterMkLst>
        <pc:sldLayoutChg chg="del">
          <pc:chgData name="Dominic Doneux" userId="eea5fbc5-aedf-47c2-8491-98bf6bc8d4b6" providerId="ADAL" clId="{C073F58D-02C9-42FF-987A-C61563CD8FF2}" dt="2022-03-30T21:44:41.667" v="679" actId="2696"/>
          <pc:sldLayoutMkLst>
            <pc:docMk/>
            <pc:sldMasterMk cId="2149381290" sldId="2147483863"/>
            <pc:sldLayoutMk cId="1916744434" sldId="2147483864"/>
          </pc:sldLayoutMkLst>
        </pc:sldLayoutChg>
      </pc:sldMasterChg>
    </pc:docChg>
  </pc:docChgLst>
  <pc:docChgLst>
    <pc:chgData name="Dominic Doneux" userId="eea5fbc5-aedf-47c2-8491-98bf6bc8d4b6" providerId="ADAL" clId="{BEDBC4BD-527B-4907-AC67-2F88B70BB333}"/>
    <pc:docChg chg="undo redo custSel addSld delSld modSld">
      <pc:chgData name="Dominic Doneux" userId="eea5fbc5-aedf-47c2-8491-98bf6bc8d4b6" providerId="ADAL" clId="{BEDBC4BD-527B-4907-AC67-2F88B70BB333}" dt="2022-03-01T00:38:33.108" v="1996" actId="27918"/>
      <pc:docMkLst>
        <pc:docMk/>
      </pc:docMkLst>
      <pc:sldChg chg="modSp mod">
        <pc:chgData name="Dominic Doneux" userId="eea5fbc5-aedf-47c2-8491-98bf6bc8d4b6" providerId="ADAL" clId="{BEDBC4BD-527B-4907-AC67-2F88B70BB333}" dt="2022-02-24T21:45:59.771" v="973" actId="20577"/>
        <pc:sldMkLst>
          <pc:docMk/>
          <pc:sldMk cId="1133006991" sldId="1768"/>
        </pc:sldMkLst>
        <pc:spChg chg="mod">
          <ac:chgData name="Dominic Doneux" userId="eea5fbc5-aedf-47c2-8491-98bf6bc8d4b6" providerId="ADAL" clId="{BEDBC4BD-527B-4907-AC67-2F88B70BB333}" dt="2022-02-24T21:45:59.771" v="973" actId="20577"/>
          <ac:spMkLst>
            <pc:docMk/>
            <pc:sldMk cId="1133006991" sldId="1768"/>
            <ac:spMk id="6" creationId="{7CEF08F3-CC74-4388-A911-FB2E93844550}"/>
          </ac:spMkLst>
        </pc:spChg>
      </pc:sldChg>
      <pc:sldChg chg="addSp delSp modSp mod">
        <pc:chgData name="Dominic Doneux" userId="eea5fbc5-aedf-47c2-8491-98bf6bc8d4b6" providerId="ADAL" clId="{BEDBC4BD-527B-4907-AC67-2F88B70BB333}" dt="2022-03-01T00:33:33.911" v="1820" actId="27918"/>
        <pc:sldMkLst>
          <pc:docMk/>
          <pc:sldMk cId="1306957051" sldId="4582"/>
        </pc:sldMkLst>
        <pc:spChg chg="mod">
          <ac:chgData name="Dominic Doneux" userId="eea5fbc5-aedf-47c2-8491-98bf6bc8d4b6" providerId="ADAL" clId="{BEDBC4BD-527B-4907-AC67-2F88B70BB333}" dt="2022-02-28T21:16:02.674" v="1631" actId="6549"/>
          <ac:spMkLst>
            <pc:docMk/>
            <pc:sldMk cId="1306957051" sldId="4582"/>
            <ac:spMk id="9" creationId="{0BC0942B-0DC4-4B14-9AC4-6842DD608F1F}"/>
          </ac:spMkLst>
        </pc:spChg>
        <pc:spChg chg="mod">
          <ac:chgData name="Dominic Doneux" userId="eea5fbc5-aedf-47c2-8491-98bf6bc8d4b6" providerId="ADAL" clId="{BEDBC4BD-527B-4907-AC67-2F88B70BB333}" dt="2022-02-24T17:57:45.333" v="655" actId="20577"/>
          <ac:spMkLst>
            <pc:docMk/>
            <pc:sldMk cId="1306957051" sldId="4582"/>
            <ac:spMk id="21" creationId="{FFB24D20-49A1-4029-86A2-1D22B6AC1C9F}"/>
          </ac:spMkLst>
        </pc:spChg>
        <pc:graphicFrameChg chg="add mod">
          <ac:chgData name="Dominic Doneux" userId="eea5fbc5-aedf-47c2-8491-98bf6bc8d4b6" providerId="ADAL" clId="{BEDBC4BD-527B-4907-AC67-2F88B70BB333}" dt="2022-03-01T00:25:43.229" v="1799"/>
          <ac:graphicFrameMkLst>
            <pc:docMk/>
            <pc:sldMk cId="1306957051" sldId="4582"/>
            <ac:graphicFrameMk id="11" creationId="{F109CE9B-7FFE-47A7-B364-B8D72F64111B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09:45.375" v="0" actId="478"/>
          <ac:graphicFrameMkLst>
            <pc:docMk/>
            <pc:sldMk cId="1306957051" sldId="4582"/>
            <ac:graphicFrameMk id="12" creationId="{C54BE8A4-F1A9-43D0-B4F9-D33837012E88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3:43.215" v="1822" actId="27918"/>
        <pc:sldMkLst>
          <pc:docMk/>
          <pc:sldMk cId="2669476674" sldId="4585"/>
        </pc:sldMkLst>
        <pc:spChg chg="mod">
          <ac:chgData name="Dominic Doneux" userId="eea5fbc5-aedf-47c2-8491-98bf6bc8d4b6" providerId="ADAL" clId="{BEDBC4BD-527B-4907-AC67-2F88B70BB333}" dt="2022-02-24T18:03:44.165" v="680" actId="6549"/>
          <ac:spMkLst>
            <pc:docMk/>
            <pc:sldMk cId="2669476674" sldId="4585"/>
            <ac:spMk id="11" creationId="{EC6C0116-0389-44E2-808E-75D75B764A6B}"/>
          </ac:spMkLst>
        </pc:spChg>
        <pc:graphicFrameChg chg="add mod">
          <ac:chgData name="Dominic Doneux" userId="eea5fbc5-aedf-47c2-8491-98bf6bc8d4b6" providerId="ADAL" clId="{BEDBC4BD-527B-4907-AC67-2F88B70BB333}" dt="2022-02-24T17:14:57.933" v="101"/>
          <ac:graphicFrameMkLst>
            <pc:docMk/>
            <pc:sldMk cId="2669476674" sldId="4585"/>
            <ac:graphicFrameMk id="14" creationId="{68385602-D634-4769-B31C-DBAECDDED9CD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09:49.440" v="1" actId="478"/>
          <ac:graphicFrameMkLst>
            <pc:docMk/>
            <pc:sldMk cId="2669476674" sldId="4585"/>
            <ac:graphicFrameMk id="14" creationId="{C032C6C9-3C94-4AC8-AD5A-72F23282C999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4:35.296" v="1836" actId="27918"/>
        <pc:sldMkLst>
          <pc:docMk/>
          <pc:sldMk cId="3393852750" sldId="4587"/>
        </pc:sldMkLst>
        <pc:spChg chg="mod">
          <ac:chgData name="Dominic Doneux" userId="eea5fbc5-aedf-47c2-8491-98bf6bc8d4b6" providerId="ADAL" clId="{BEDBC4BD-527B-4907-AC67-2F88B70BB333}" dt="2022-02-24T17:21:40.779" v="216" actId="20577"/>
          <ac:spMkLst>
            <pc:docMk/>
            <pc:sldMk cId="3393852750" sldId="4587"/>
            <ac:spMk id="3" creationId="{8040B782-A50C-48E9-95F8-1A1B3DA47403}"/>
          </ac:spMkLst>
        </pc:spChg>
        <pc:spChg chg="mod ord">
          <ac:chgData name="Dominic Doneux" userId="eea5fbc5-aedf-47c2-8491-98bf6bc8d4b6" providerId="ADAL" clId="{BEDBC4BD-527B-4907-AC67-2F88B70BB333}" dt="2022-02-24T17:21:22.929" v="160" actId="1076"/>
          <ac:spMkLst>
            <pc:docMk/>
            <pc:sldMk cId="3393852750" sldId="4587"/>
            <ac:spMk id="6" creationId="{476DE33E-2642-499E-B721-CA1D544F4614}"/>
          </ac:spMkLst>
        </pc:spChg>
        <pc:spChg chg="mod">
          <ac:chgData name="Dominic Doneux" userId="eea5fbc5-aedf-47c2-8491-98bf6bc8d4b6" providerId="ADAL" clId="{BEDBC4BD-527B-4907-AC67-2F88B70BB333}" dt="2022-02-24T18:06:08.776" v="681" actId="6549"/>
          <ac:spMkLst>
            <pc:docMk/>
            <pc:sldMk cId="3393852750" sldId="4587"/>
            <ac:spMk id="21" creationId="{FFB24D20-49A1-4029-86A2-1D22B6AC1C9F}"/>
          </ac:spMkLst>
        </pc:spChg>
        <pc:graphicFrameChg chg="add mod">
          <ac:chgData name="Dominic Doneux" userId="eea5fbc5-aedf-47c2-8491-98bf6bc8d4b6" providerId="ADAL" clId="{BEDBC4BD-527B-4907-AC67-2F88B70BB333}" dt="2022-02-24T17:20:48.309" v="153" actId="14100"/>
          <ac:graphicFrameMkLst>
            <pc:docMk/>
            <pc:sldMk cId="3393852750" sldId="4587"/>
            <ac:graphicFrameMk id="12" creationId="{73ADC0C1-ADCE-4DD0-BA5E-D5060799EF3B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00.135" v="5" actId="478"/>
          <ac:graphicFrameMkLst>
            <pc:docMk/>
            <pc:sldMk cId="3393852750" sldId="4587"/>
            <ac:graphicFrameMk id="13" creationId="{CBDDFE38-0794-47CC-A876-F4F10B674EE0}"/>
          </ac:graphicFrameMkLst>
        </pc:graphicFrameChg>
        <pc:graphicFrameChg chg="add del mod">
          <ac:chgData name="Dominic Doneux" userId="eea5fbc5-aedf-47c2-8491-98bf6bc8d4b6" providerId="ADAL" clId="{BEDBC4BD-527B-4907-AC67-2F88B70BB333}" dt="2022-02-24T17:22:06.960" v="221" actId="478"/>
          <ac:graphicFrameMkLst>
            <pc:docMk/>
            <pc:sldMk cId="3393852750" sldId="4587"/>
            <ac:graphicFrameMk id="15" creationId="{526ECD38-2B3F-4B73-A905-4D2A51E1397F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24:50.695" v="242" actId="1076"/>
          <ac:graphicFrameMkLst>
            <pc:docMk/>
            <pc:sldMk cId="3393852750" sldId="4587"/>
            <ac:graphicFrameMk id="16" creationId="{526ECD38-2B3F-4B73-A905-4D2A51E1397F}"/>
          </ac:graphicFrameMkLst>
        </pc:graphicFrameChg>
        <pc:cxnChg chg="add del mod ord">
          <ac:chgData name="Dominic Doneux" userId="eea5fbc5-aedf-47c2-8491-98bf6bc8d4b6" providerId="ADAL" clId="{BEDBC4BD-527B-4907-AC67-2F88B70BB333}" dt="2022-02-24T22:55:24.744" v="1005" actId="1076"/>
          <ac:cxnSpMkLst>
            <pc:docMk/>
            <pc:sldMk cId="3393852750" sldId="4587"/>
            <ac:cxnSpMk id="5" creationId="{B2F98229-3357-49A4-A3F7-B1C5556D8B8F}"/>
          </ac:cxnSpMkLst>
        </pc:cxnChg>
      </pc:sldChg>
      <pc:sldChg chg="addSp delSp modSp mod">
        <pc:chgData name="Dominic Doneux" userId="eea5fbc5-aedf-47c2-8491-98bf6bc8d4b6" providerId="ADAL" clId="{BEDBC4BD-527B-4907-AC67-2F88B70BB333}" dt="2022-03-01T00:35:05.801" v="1840" actId="27918"/>
        <pc:sldMkLst>
          <pc:docMk/>
          <pc:sldMk cId="2756706230" sldId="4593"/>
        </pc:sldMkLst>
        <pc:spChg chg="mod">
          <ac:chgData name="Dominic Doneux" userId="eea5fbc5-aedf-47c2-8491-98bf6bc8d4b6" providerId="ADAL" clId="{BEDBC4BD-527B-4907-AC67-2F88B70BB333}" dt="2022-02-24T18:06:33.716" v="682" actId="6549"/>
          <ac:spMkLst>
            <pc:docMk/>
            <pc:sldMk cId="2756706230" sldId="4593"/>
            <ac:spMk id="11" creationId="{EC6C0116-0389-44E2-808E-75D75B764A6B}"/>
          </ac:spMkLst>
        </pc:spChg>
        <pc:spChg chg="del mod ord">
          <ac:chgData name="Dominic Doneux" userId="eea5fbc5-aedf-47c2-8491-98bf6bc8d4b6" providerId="ADAL" clId="{BEDBC4BD-527B-4907-AC67-2F88B70BB333}" dt="2022-02-24T17:29:51.318" v="356" actId="478"/>
          <ac:spMkLst>
            <pc:docMk/>
            <pc:sldMk cId="2756706230" sldId="4593"/>
            <ac:spMk id="19" creationId="{0B502079-44AA-4F9C-A90A-AD99F9413F04}"/>
          </ac:spMkLst>
        </pc:spChg>
        <pc:spChg chg="mod">
          <ac:chgData name="Dominic Doneux" userId="eea5fbc5-aedf-47c2-8491-98bf6bc8d4b6" providerId="ADAL" clId="{BEDBC4BD-527B-4907-AC67-2F88B70BB333}" dt="2022-02-24T17:29:47.273" v="355" actId="20577"/>
          <ac:spMkLst>
            <pc:docMk/>
            <pc:sldMk cId="2756706230" sldId="4593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BEDBC4BD-527B-4907-AC67-2F88B70BB333}" dt="2022-02-28T21:41:35.117" v="1651" actId="20577"/>
          <ac:graphicFrameMkLst>
            <pc:docMk/>
            <pc:sldMk cId="2756706230" sldId="4593"/>
            <ac:graphicFrameMk id="14" creationId="{C6B52897-9A96-4874-AA1F-A4A0C8B0A73D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28:42.828" v="273"/>
          <ac:graphicFrameMkLst>
            <pc:docMk/>
            <pc:sldMk cId="2756706230" sldId="4593"/>
            <ac:graphicFrameMk id="15" creationId="{74B7D2A8-70D5-4DF6-8826-F86293ABA966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08.155" v="8" actId="478"/>
          <ac:graphicFrameMkLst>
            <pc:docMk/>
            <pc:sldMk cId="2756706230" sldId="4593"/>
            <ac:graphicFrameMk id="15" creationId="{A742C98F-FCCD-4393-86C4-7AE91E85AB61}"/>
          </ac:graphicFrameMkLst>
        </pc:graphicFrameChg>
        <pc:graphicFrameChg chg="add mod">
          <ac:chgData name="Dominic Doneux" userId="eea5fbc5-aedf-47c2-8491-98bf6bc8d4b6" providerId="ADAL" clId="{BEDBC4BD-527B-4907-AC67-2F88B70BB333}" dt="2022-03-01T00:29:20.137" v="1814"/>
          <ac:graphicFrameMkLst>
            <pc:docMk/>
            <pc:sldMk cId="2756706230" sldId="4593"/>
            <ac:graphicFrameMk id="18" creationId="{74B7D2A8-70D5-4DF6-8826-F86293ABA966}"/>
          </ac:graphicFrameMkLst>
        </pc:graphicFrameChg>
        <pc:cxnChg chg="mod ord">
          <ac:chgData name="Dominic Doneux" userId="eea5fbc5-aedf-47c2-8491-98bf6bc8d4b6" providerId="ADAL" clId="{BEDBC4BD-527B-4907-AC67-2F88B70BB333}" dt="2022-02-24T17:29:05.843" v="277" actId="1076"/>
          <ac:cxnSpMkLst>
            <pc:docMk/>
            <pc:sldMk cId="2756706230" sldId="4593"/>
            <ac:cxnSpMk id="16" creationId="{A95328E4-E058-46A6-B733-3E54F21798C7}"/>
          </ac:cxnSpMkLst>
        </pc:cxnChg>
        <pc:cxnChg chg="mod ord">
          <ac:chgData name="Dominic Doneux" userId="eea5fbc5-aedf-47c2-8491-98bf6bc8d4b6" providerId="ADAL" clId="{BEDBC4BD-527B-4907-AC67-2F88B70BB333}" dt="2022-02-24T17:29:00.413" v="276" actId="1076"/>
          <ac:cxnSpMkLst>
            <pc:docMk/>
            <pc:sldMk cId="2756706230" sldId="4593"/>
            <ac:cxnSpMk id="17" creationId="{E5E4EE91-44FF-4411-8305-FE6493C2FC90}"/>
          </ac:cxnSpMkLst>
        </pc:cxnChg>
      </pc:sldChg>
      <pc:sldChg chg="addSp delSp modSp mod modShow">
        <pc:chgData name="Dominic Doneux" userId="eea5fbc5-aedf-47c2-8491-98bf6bc8d4b6" providerId="ADAL" clId="{BEDBC4BD-527B-4907-AC67-2F88B70BB333}" dt="2022-03-01T00:35:15.231" v="1844" actId="27918"/>
        <pc:sldMkLst>
          <pc:docMk/>
          <pc:sldMk cId="243482943" sldId="4596"/>
        </pc:sldMkLst>
        <pc:spChg chg="mod">
          <ac:chgData name="Dominic Doneux" userId="eea5fbc5-aedf-47c2-8491-98bf6bc8d4b6" providerId="ADAL" clId="{BEDBC4BD-527B-4907-AC67-2F88B70BB333}" dt="2022-02-24T18:08:09.532" v="685" actId="6549"/>
          <ac:spMkLst>
            <pc:docMk/>
            <pc:sldMk cId="243482943" sldId="4596"/>
            <ac:spMk id="11" creationId="{EC6C0116-0389-44E2-808E-75D75B764A6B}"/>
          </ac:spMkLst>
        </pc:spChg>
        <pc:graphicFrameChg chg="add mod">
          <ac:chgData name="Dominic Doneux" userId="eea5fbc5-aedf-47c2-8491-98bf6bc8d4b6" providerId="ADAL" clId="{BEDBC4BD-527B-4907-AC67-2F88B70BB333}" dt="2022-02-24T18:07:24.796" v="683"/>
          <ac:graphicFrameMkLst>
            <pc:docMk/>
            <pc:sldMk cId="243482943" sldId="4596"/>
            <ac:graphicFrameMk id="14" creationId="{2A7733BB-5A87-4D44-8B07-ED953F76DB69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12.180" v="9" actId="478"/>
          <ac:graphicFrameMkLst>
            <pc:docMk/>
            <pc:sldMk cId="243482943" sldId="4596"/>
            <ac:graphicFrameMk id="14" creationId="{C6B6ACC5-4CBC-448D-A759-224906A76048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8:08:00.371" v="684"/>
          <ac:graphicFrameMkLst>
            <pc:docMk/>
            <pc:sldMk cId="243482943" sldId="4596"/>
            <ac:graphicFrameMk id="15" creationId="{D338FB9F-3A8D-45AC-A37B-0B478D90167E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12.740" v="10" actId="478"/>
          <ac:graphicFrameMkLst>
            <pc:docMk/>
            <pc:sldMk cId="243482943" sldId="4596"/>
            <ac:graphicFrameMk id="16" creationId="{C30A7D7D-613F-471C-9E4E-2C32163DBF05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5:35.611" v="1852" actId="27918"/>
        <pc:sldMkLst>
          <pc:docMk/>
          <pc:sldMk cId="2727895908" sldId="4604"/>
        </pc:sldMkLst>
        <pc:spChg chg="mod">
          <ac:chgData name="Dominic Doneux" userId="eea5fbc5-aedf-47c2-8491-98bf6bc8d4b6" providerId="ADAL" clId="{BEDBC4BD-527B-4907-AC67-2F88B70BB333}" dt="2022-02-24T18:10:01.203" v="690" actId="6549"/>
          <ac:spMkLst>
            <pc:docMk/>
            <pc:sldMk cId="2727895908" sldId="4604"/>
            <ac:spMk id="11" creationId="{EC6C0116-0389-44E2-808E-75D75B764A6B}"/>
          </ac:spMkLst>
        </pc:spChg>
        <pc:spChg chg="mod">
          <ac:chgData name="Dominic Doneux" userId="eea5fbc5-aedf-47c2-8491-98bf6bc8d4b6" providerId="ADAL" clId="{BEDBC4BD-527B-4907-AC67-2F88B70BB333}" dt="2022-02-24T17:37:44.147" v="423" actId="6549"/>
          <ac:spMkLst>
            <pc:docMk/>
            <pc:sldMk cId="2727895908" sldId="4604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BEDBC4BD-527B-4907-AC67-2F88B70BB333}" dt="2022-02-24T17:37:31.302" v="421" actId="14100"/>
          <ac:graphicFrameMkLst>
            <pc:docMk/>
            <pc:sldMk cId="2727895908" sldId="4604"/>
            <ac:graphicFrameMk id="14" creationId="{07B110C0-45EC-4CF8-962B-4D654F662A85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19.522" v="14" actId="478"/>
          <ac:graphicFrameMkLst>
            <pc:docMk/>
            <pc:sldMk cId="2727895908" sldId="4604"/>
            <ac:graphicFrameMk id="14" creationId="{697E6884-B0B1-4235-86B8-8E8C063B35F6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38:34.224" v="428" actId="1076"/>
          <ac:graphicFrameMkLst>
            <pc:docMk/>
            <pc:sldMk cId="2727895908" sldId="4604"/>
            <ac:graphicFrameMk id="15" creationId="{9A369C93-B361-40B7-BE75-1876DC63D1A8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18.910" v="13" actId="478"/>
          <ac:graphicFrameMkLst>
            <pc:docMk/>
            <pc:sldMk cId="2727895908" sldId="4604"/>
            <ac:graphicFrameMk id="16" creationId="{352F5FD8-D65F-4F36-AD7D-0D6DDEAFAA91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6:27.810" v="1867" actId="27918"/>
        <pc:sldMkLst>
          <pc:docMk/>
          <pc:sldMk cId="1347832022" sldId="4607"/>
        </pc:sldMkLst>
        <pc:spChg chg="mod">
          <ac:chgData name="Dominic Doneux" userId="eea5fbc5-aedf-47c2-8491-98bf6bc8d4b6" providerId="ADAL" clId="{BEDBC4BD-527B-4907-AC67-2F88B70BB333}" dt="2022-02-24T18:17:21.178" v="708" actId="6549"/>
          <ac:spMkLst>
            <pc:docMk/>
            <pc:sldMk cId="1347832022" sldId="4607"/>
            <ac:spMk id="11" creationId="{EC6C0116-0389-44E2-808E-75D75B764A6B}"/>
          </ac:spMkLst>
        </pc:spChg>
        <pc:graphicFrameChg chg="del">
          <ac:chgData name="Dominic Doneux" userId="eea5fbc5-aedf-47c2-8491-98bf6bc8d4b6" providerId="ADAL" clId="{BEDBC4BD-527B-4907-AC67-2F88B70BB333}" dt="2022-02-24T17:10:33.832" v="22" actId="478"/>
          <ac:graphicFrameMkLst>
            <pc:docMk/>
            <pc:sldMk cId="1347832022" sldId="4607"/>
            <ac:graphicFrameMk id="14" creationId="{660552F3-A48C-402C-BE1F-1E5F186FD84F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49:40.767" v="589" actId="1076"/>
          <ac:graphicFrameMkLst>
            <pc:docMk/>
            <pc:sldMk cId="1347832022" sldId="4607"/>
            <ac:graphicFrameMk id="14" creationId="{BFE9C483-DDA9-4E77-B9FF-1F8D8177B8DE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3:51.635" v="1824" actId="27918"/>
        <pc:sldMkLst>
          <pc:docMk/>
          <pc:sldMk cId="748043980" sldId="4611"/>
        </pc:sldMkLst>
        <pc:spChg chg="mod">
          <ac:chgData name="Dominic Doneux" userId="eea5fbc5-aedf-47c2-8491-98bf6bc8d4b6" providerId="ADAL" clId="{BEDBC4BD-527B-4907-AC67-2F88B70BB333}" dt="2022-02-28T21:17:14.085" v="1632" actId="6549"/>
          <ac:spMkLst>
            <pc:docMk/>
            <pc:sldMk cId="748043980" sldId="4611"/>
            <ac:spMk id="9" creationId="{0BC0942B-0DC4-4B14-9AC4-6842DD608F1F}"/>
          </ac:spMkLst>
        </pc:spChg>
        <pc:graphicFrameChg chg="del">
          <ac:chgData name="Dominic Doneux" userId="eea5fbc5-aedf-47c2-8491-98bf6bc8d4b6" providerId="ADAL" clId="{BEDBC4BD-527B-4907-AC67-2F88B70BB333}" dt="2022-02-24T17:09:51.692" v="2" actId="478"/>
          <ac:graphicFrameMkLst>
            <pc:docMk/>
            <pc:sldMk cId="748043980" sldId="4611"/>
            <ac:graphicFrameMk id="11" creationId="{18D2397A-13DA-405F-AFA4-71EB4C0D8B65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16:18.298" v="108"/>
          <ac:graphicFrameMkLst>
            <pc:docMk/>
            <pc:sldMk cId="748043980" sldId="4611"/>
            <ac:graphicFrameMk id="11" creationId="{3F1C469C-9855-45A5-AA85-03D0A5E59CFF}"/>
          </ac:graphicFrameMkLst>
        </pc:graphicFrameChg>
      </pc:sldChg>
      <pc:sldChg chg="delSp modSp mod">
        <pc:chgData name="Dominic Doneux" userId="eea5fbc5-aedf-47c2-8491-98bf6bc8d4b6" providerId="ADAL" clId="{BEDBC4BD-527B-4907-AC67-2F88B70BB333}" dt="2022-02-28T21:19:14.440" v="1645" actId="1076"/>
        <pc:sldMkLst>
          <pc:docMk/>
          <pc:sldMk cId="533302998" sldId="4613"/>
        </pc:sldMkLst>
        <pc:spChg chg="mod">
          <ac:chgData name="Dominic Doneux" userId="eea5fbc5-aedf-47c2-8491-98bf6bc8d4b6" providerId="ADAL" clId="{BEDBC4BD-527B-4907-AC67-2F88B70BB333}" dt="2022-02-28T21:19:14.440" v="1645" actId="1076"/>
          <ac:spMkLst>
            <pc:docMk/>
            <pc:sldMk cId="533302998" sldId="4613"/>
            <ac:spMk id="2" creationId="{BC9BB7AB-17AE-46F6-90B8-A9E6B58B28BA}"/>
          </ac:spMkLst>
        </pc:spChg>
        <pc:graphicFrameChg chg="del">
          <ac:chgData name="Dominic Doneux" userId="eea5fbc5-aedf-47c2-8491-98bf6bc8d4b6" providerId="ADAL" clId="{BEDBC4BD-527B-4907-AC67-2F88B70BB333}" dt="2022-02-24T17:18:40.459" v="136" actId="478"/>
          <ac:graphicFrameMkLst>
            <pc:docMk/>
            <pc:sldMk cId="533302998" sldId="4613"/>
            <ac:graphicFrameMk id="6" creationId="{C573CCE1-41A2-4ED1-9C85-2474907C9606}"/>
          </ac:graphicFrameMkLst>
        </pc:graphicFrameChg>
        <pc:graphicFrameChg chg="mod modGraphic">
          <ac:chgData name="Dominic Doneux" userId="eea5fbc5-aedf-47c2-8491-98bf6bc8d4b6" providerId="ADAL" clId="{BEDBC4BD-527B-4907-AC67-2F88B70BB333}" dt="2022-02-28T21:18:48.955" v="1641" actId="1076"/>
          <ac:graphicFrameMkLst>
            <pc:docMk/>
            <pc:sldMk cId="533302998" sldId="4613"/>
            <ac:graphicFrameMk id="14" creationId="{0780F147-FB4D-4F1F-9617-CE8AF8AED4A4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8:27.233" v="1992" actId="27918"/>
        <pc:sldMkLst>
          <pc:docMk/>
          <pc:sldMk cId="3758525620" sldId="4615"/>
        </pc:sldMkLst>
        <pc:spChg chg="mod">
          <ac:chgData name="Dominic Doneux" userId="eea5fbc5-aedf-47c2-8491-98bf6bc8d4b6" providerId="ADAL" clId="{BEDBC4BD-527B-4907-AC67-2F88B70BB333}" dt="2022-02-24T18:18:18.048" v="713" actId="6549"/>
          <ac:spMkLst>
            <pc:docMk/>
            <pc:sldMk cId="3758525620" sldId="4615"/>
            <ac:spMk id="11" creationId="{EC6C0116-0389-44E2-808E-75D75B764A6B}"/>
          </ac:spMkLst>
        </pc:spChg>
        <pc:spChg chg="mod">
          <ac:chgData name="Dominic Doneux" userId="eea5fbc5-aedf-47c2-8491-98bf6bc8d4b6" providerId="ADAL" clId="{BEDBC4BD-527B-4907-AC67-2F88B70BB333}" dt="2022-03-01T00:38:18.153" v="1988" actId="6549"/>
          <ac:spMkLst>
            <pc:docMk/>
            <pc:sldMk cId="3758525620" sldId="4615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BEDBC4BD-527B-4907-AC67-2F88B70BB333}" dt="2022-02-24T17:54:44.993" v="631" actId="1076"/>
          <ac:graphicFrameMkLst>
            <pc:docMk/>
            <pc:sldMk cId="3758525620" sldId="4615"/>
            <ac:graphicFrameMk id="14" creationId="{24BB95F3-F303-4944-BF29-126C7B5D556D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49.051" v="27" actId="478"/>
          <ac:graphicFrameMkLst>
            <pc:docMk/>
            <pc:sldMk cId="3758525620" sldId="4615"/>
            <ac:graphicFrameMk id="15" creationId="{12DF88FF-DAE3-4984-AC10-80840D7B7636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55:25.293" v="636" actId="1076"/>
          <ac:graphicFrameMkLst>
            <pc:docMk/>
            <pc:sldMk cId="3758525620" sldId="4615"/>
            <ac:graphicFrameMk id="15" creationId="{97D6E235-C5C9-4702-97F8-4C07F9BACD27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49.489" v="28" actId="478"/>
          <ac:graphicFrameMkLst>
            <pc:docMk/>
            <pc:sldMk cId="3758525620" sldId="4615"/>
            <ac:graphicFrameMk id="17" creationId="{652EE9FD-3EEB-4022-9E8B-B2AA3483E6F0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6:01.540" v="1862" actId="27918"/>
        <pc:sldMkLst>
          <pc:docMk/>
          <pc:sldMk cId="3018130858" sldId="4617"/>
        </pc:sldMkLst>
        <pc:spChg chg="mod">
          <ac:chgData name="Dominic Doneux" userId="eea5fbc5-aedf-47c2-8491-98bf6bc8d4b6" providerId="ADAL" clId="{BEDBC4BD-527B-4907-AC67-2F88B70BB333}" dt="2022-02-24T17:45:26.324" v="539" actId="20577"/>
          <ac:spMkLst>
            <pc:docMk/>
            <pc:sldMk cId="3018130858" sldId="4617"/>
            <ac:spMk id="3" creationId="{8040B782-A50C-48E9-95F8-1A1B3DA47403}"/>
          </ac:spMkLst>
        </pc:spChg>
        <pc:spChg chg="mod">
          <ac:chgData name="Dominic Doneux" userId="eea5fbc5-aedf-47c2-8491-98bf6bc8d4b6" providerId="ADAL" clId="{BEDBC4BD-527B-4907-AC67-2F88B70BB333}" dt="2022-02-24T17:45:29.464" v="540" actId="6549"/>
          <ac:spMkLst>
            <pc:docMk/>
            <pc:sldMk cId="3018130858" sldId="4617"/>
            <ac:spMk id="9" creationId="{0BC0942B-0DC4-4B14-9AC4-6842DD608F1F}"/>
          </ac:spMkLst>
        </pc:spChg>
        <pc:spChg chg="mod">
          <ac:chgData name="Dominic Doneux" userId="eea5fbc5-aedf-47c2-8491-98bf6bc8d4b6" providerId="ADAL" clId="{BEDBC4BD-527B-4907-AC67-2F88B70BB333}" dt="2022-02-24T21:38:20.123" v="965" actId="20577"/>
          <ac:spMkLst>
            <pc:docMk/>
            <pc:sldMk cId="3018130858" sldId="4617"/>
            <ac:spMk id="21" creationId="{FFB24D20-49A1-4029-86A2-1D22B6AC1C9F}"/>
          </ac:spMkLst>
        </pc:spChg>
        <pc:graphicFrameChg chg="del">
          <ac:chgData name="Dominic Doneux" userId="eea5fbc5-aedf-47c2-8491-98bf6bc8d4b6" providerId="ADAL" clId="{BEDBC4BD-527B-4907-AC67-2F88B70BB333}" dt="2022-02-24T17:10:25.306" v="16" actId="478"/>
          <ac:graphicFrameMkLst>
            <pc:docMk/>
            <pc:sldMk cId="3018130858" sldId="4617"/>
            <ac:graphicFrameMk id="11" creationId="{218CE31F-4698-4B94-920C-12AC3EDBA041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8:12:42.663" v="704"/>
          <ac:graphicFrameMkLst>
            <pc:docMk/>
            <pc:sldMk cId="3018130858" sldId="4617"/>
            <ac:graphicFrameMk id="11" creationId="{F1744D9E-2002-4C67-9B60-839EC7866372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8:13:10.473" v="706"/>
          <ac:graphicFrameMkLst>
            <pc:docMk/>
            <pc:sldMk cId="3018130858" sldId="4617"/>
            <ac:graphicFrameMk id="12" creationId="{B017C333-5366-49B2-8977-3A3C47FA3B55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25.970" v="17" actId="478"/>
          <ac:graphicFrameMkLst>
            <pc:docMk/>
            <pc:sldMk cId="3018130858" sldId="4617"/>
            <ac:graphicFrameMk id="12" creationId="{C1E358D0-3ED0-4A68-A711-5020BFCBBBF0}"/>
          </ac:graphicFrameMkLst>
        </pc:graphicFrameChg>
      </pc:sldChg>
      <pc:sldChg chg="delSp del mod">
        <pc:chgData name="Dominic Doneux" userId="eea5fbc5-aedf-47c2-8491-98bf6bc8d4b6" providerId="ADAL" clId="{BEDBC4BD-527B-4907-AC67-2F88B70BB333}" dt="2022-02-24T17:48:51.650" v="584" actId="2696"/>
        <pc:sldMkLst>
          <pc:docMk/>
          <pc:sldMk cId="822508468" sldId="4619"/>
        </pc:sldMkLst>
        <pc:graphicFrameChg chg="del">
          <ac:chgData name="Dominic Doneux" userId="eea5fbc5-aedf-47c2-8491-98bf6bc8d4b6" providerId="ADAL" clId="{BEDBC4BD-527B-4907-AC67-2F88B70BB333}" dt="2022-02-24T17:10:30.420" v="20" actId="478"/>
          <ac:graphicFrameMkLst>
            <pc:docMk/>
            <pc:sldMk cId="822508468" sldId="4619"/>
            <ac:graphicFrameMk id="12" creationId="{B89E80CF-3400-4030-A148-FE1B0B3A9D85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30.790" v="21" actId="478"/>
          <ac:graphicFrameMkLst>
            <pc:docMk/>
            <pc:sldMk cId="822508468" sldId="4619"/>
            <ac:graphicFrameMk id="13" creationId="{DAAA85E7-9AED-4501-AB32-8A973E932AA3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5:27.501" v="1848" actId="27918"/>
        <pc:sldMkLst>
          <pc:docMk/>
          <pc:sldMk cId="1358580928" sldId="4621"/>
        </pc:sldMkLst>
        <pc:spChg chg="mod">
          <ac:chgData name="Dominic Doneux" userId="eea5fbc5-aedf-47c2-8491-98bf6bc8d4b6" providerId="ADAL" clId="{BEDBC4BD-527B-4907-AC67-2F88B70BB333}" dt="2022-02-24T17:43:51.882" v="511" actId="20577"/>
          <ac:spMkLst>
            <pc:docMk/>
            <pc:sldMk cId="1358580928" sldId="4621"/>
            <ac:spMk id="3" creationId="{8040B782-A50C-48E9-95F8-1A1B3DA47403}"/>
          </ac:spMkLst>
        </pc:spChg>
        <pc:spChg chg="mod">
          <ac:chgData name="Dominic Doneux" userId="eea5fbc5-aedf-47c2-8491-98bf6bc8d4b6" providerId="ADAL" clId="{BEDBC4BD-527B-4907-AC67-2F88B70BB333}" dt="2022-02-28T21:46:05.746" v="1794" actId="20577"/>
          <ac:spMkLst>
            <pc:docMk/>
            <pc:sldMk cId="1358580928" sldId="4621"/>
            <ac:spMk id="11" creationId="{EC6C0116-0389-44E2-808E-75D75B764A6B}"/>
          </ac:spMkLst>
        </pc:spChg>
        <pc:graphicFrameChg chg="add mod">
          <ac:chgData name="Dominic Doneux" userId="eea5fbc5-aedf-47c2-8491-98bf6bc8d4b6" providerId="ADAL" clId="{BEDBC4BD-527B-4907-AC67-2F88B70BB333}" dt="2022-02-24T17:35:07.128" v="405" actId="14100"/>
          <ac:graphicFrameMkLst>
            <pc:docMk/>
            <pc:sldMk cId="1358580928" sldId="4621"/>
            <ac:graphicFrameMk id="14" creationId="{65C10D20-B9E1-4796-9F06-3C2E078C2BC8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16.870" v="12" actId="478"/>
          <ac:graphicFrameMkLst>
            <pc:docMk/>
            <pc:sldMk cId="1358580928" sldId="4621"/>
            <ac:graphicFrameMk id="14" creationId="{75AE5423-C032-4FA3-B3AA-B1F67A7868F9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36:03.387" v="413" actId="1076"/>
          <ac:graphicFrameMkLst>
            <pc:docMk/>
            <pc:sldMk cId="1358580928" sldId="4621"/>
            <ac:graphicFrameMk id="15" creationId="{C8280C8B-A62C-4E6F-B4A9-74BDAEBDCAC4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16.240" v="11" actId="478"/>
          <ac:graphicFrameMkLst>
            <pc:docMk/>
            <pc:sldMk cId="1358580928" sldId="4621"/>
            <ac:graphicFrameMk id="16" creationId="{229A9D92-4FF5-471B-A1B5-6D4792824DD3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8:33.108" v="1996" actId="27918"/>
        <pc:sldMkLst>
          <pc:docMk/>
          <pc:sldMk cId="3818894683" sldId="4623"/>
        </pc:sldMkLst>
        <pc:spChg chg="mod">
          <ac:chgData name="Dominic Doneux" userId="eea5fbc5-aedf-47c2-8491-98bf6bc8d4b6" providerId="ADAL" clId="{BEDBC4BD-527B-4907-AC67-2F88B70BB333}" dt="2022-02-24T18:19:01.009" v="714" actId="6549"/>
          <ac:spMkLst>
            <pc:docMk/>
            <pc:sldMk cId="3818894683" sldId="4623"/>
            <ac:spMk id="11" creationId="{EC6C0116-0389-44E2-808E-75D75B764A6B}"/>
          </ac:spMkLst>
        </pc:spChg>
        <pc:spChg chg="mod">
          <ac:chgData name="Dominic Doneux" userId="eea5fbc5-aedf-47c2-8491-98bf6bc8d4b6" providerId="ADAL" clId="{BEDBC4BD-527B-4907-AC67-2F88B70BB333}" dt="2022-02-24T17:57:04.130" v="649" actId="6549"/>
          <ac:spMkLst>
            <pc:docMk/>
            <pc:sldMk cId="3818894683" sldId="4623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BEDBC4BD-527B-4907-AC67-2F88B70BB333}" dt="2022-02-24T17:56:20.399" v="643" actId="1076"/>
          <ac:graphicFrameMkLst>
            <pc:docMk/>
            <pc:sldMk cId="3818894683" sldId="4623"/>
            <ac:graphicFrameMk id="14" creationId="{25336C3C-CEB5-4A96-ADEB-9FB1FB923E77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51.525" v="29" actId="478"/>
          <ac:graphicFrameMkLst>
            <pc:docMk/>
            <pc:sldMk cId="3818894683" sldId="4623"/>
            <ac:graphicFrameMk id="14" creationId="{DA99B787-A774-40AA-91A1-2B64166459DC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51.971" v="30" actId="478"/>
          <ac:graphicFrameMkLst>
            <pc:docMk/>
            <pc:sldMk cId="3818894683" sldId="4623"/>
            <ac:graphicFrameMk id="15" creationId="{D57521BE-1615-495B-9502-BE012086F8A9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56:55.714" v="648" actId="1076"/>
          <ac:graphicFrameMkLst>
            <pc:docMk/>
            <pc:sldMk cId="3818894683" sldId="4623"/>
            <ac:graphicFrameMk id="15" creationId="{DFF82209-4565-4ACE-ADC6-CFCD41EE03E5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6:40.627" v="1872"/>
        <pc:sldMkLst>
          <pc:docMk/>
          <pc:sldMk cId="1776146148" sldId="4624"/>
        </pc:sldMkLst>
        <pc:spChg chg="mod">
          <ac:chgData name="Dominic Doneux" userId="eea5fbc5-aedf-47c2-8491-98bf6bc8d4b6" providerId="ADAL" clId="{BEDBC4BD-527B-4907-AC67-2F88B70BB333}" dt="2022-02-24T18:17:27" v="709" actId="6549"/>
          <ac:spMkLst>
            <pc:docMk/>
            <pc:sldMk cId="1776146148" sldId="4624"/>
            <ac:spMk id="21" creationId="{FFB24D20-49A1-4029-86A2-1D22B6AC1C9F}"/>
          </ac:spMkLst>
        </pc:spChg>
        <pc:graphicFrameChg chg="add mod">
          <ac:chgData name="Dominic Doneux" userId="eea5fbc5-aedf-47c2-8491-98bf6bc8d4b6" providerId="ADAL" clId="{BEDBC4BD-527B-4907-AC67-2F88B70BB333}" dt="2022-03-01T00:36:40.627" v="1872"/>
          <ac:graphicFrameMkLst>
            <pc:docMk/>
            <pc:sldMk cId="1776146148" sldId="4624"/>
            <ac:graphicFrameMk id="11" creationId="{D9171B6E-63B8-478C-96C3-4AB2F3E3FEE6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36.375" v="23" actId="478"/>
          <ac:graphicFrameMkLst>
            <pc:docMk/>
            <pc:sldMk cId="1776146148" sldId="4624"/>
            <ac:graphicFrameMk id="13" creationId="{8E5C2144-F2F6-4452-B390-1A463A489D93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36.864" v="24" actId="478"/>
          <ac:graphicFrameMkLst>
            <pc:docMk/>
            <pc:sldMk cId="1776146148" sldId="4624"/>
            <ac:graphicFrameMk id="15" creationId="{4997F5E9-B8FC-4D1D-91F1-39B082F64B0A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2-24T18:17:44.974" v="711" actId="6549"/>
        <pc:sldMkLst>
          <pc:docMk/>
          <pc:sldMk cId="610448117" sldId="4625"/>
        </pc:sldMkLst>
        <pc:spChg chg="mod">
          <ac:chgData name="Dominic Doneux" userId="eea5fbc5-aedf-47c2-8491-98bf6bc8d4b6" providerId="ADAL" clId="{BEDBC4BD-527B-4907-AC67-2F88B70BB333}" dt="2022-02-24T18:17:44.974" v="711" actId="6549"/>
          <ac:spMkLst>
            <pc:docMk/>
            <pc:sldMk cId="610448117" sldId="4625"/>
            <ac:spMk id="21" creationId="{FFB24D20-49A1-4029-86A2-1D22B6AC1C9F}"/>
          </ac:spMkLst>
        </pc:spChg>
        <pc:graphicFrameChg chg="add del mod">
          <ac:chgData name="Dominic Doneux" userId="eea5fbc5-aedf-47c2-8491-98bf6bc8d4b6" providerId="ADAL" clId="{BEDBC4BD-527B-4907-AC67-2F88B70BB333}" dt="2022-02-24T17:52:43.116" v="612"/>
          <ac:graphicFrameMkLst>
            <pc:docMk/>
            <pc:sldMk cId="610448117" sldId="4625"/>
            <ac:graphicFrameMk id="4" creationId="{297DB85E-A3B0-42EE-A9B1-5BF668C76ED8}"/>
          </ac:graphicFrameMkLst>
        </pc:graphicFrameChg>
        <pc:graphicFrameChg chg="add del mod">
          <ac:chgData name="Dominic Doneux" userId="eea5fbc5-aedf-47c2-8491-98bf6bc8d4b6" providerId="ADAL" clId="{BEDBC4BD-527B-4907-AC67-2F88B70BB333}" dt="2022-02-24T17:53:09.761" v="622"/>
          <ac:graphicFrameMkLst>
            <pc:docMk/>
            <pc:sldMk cId="610448117" sldId="4625"/>
            <ac:graphicFrameMk id="5" creationId="{47A25AE4-EDD1-4872-96C4-8CFE702AEC2C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53:44.393" v="626" actId="14100"/>
          <ac:graphicFrameMkLst>
            <pc:docMk/>
            <pc:sldMk cId="610448117" sldId="4625"/>
            <ac:graphicFrameMk id="6" creationId="{D10651A3-87C3-4A2C-95A7-951C518F2E30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46.029" v="26" actId="478"/>
          <ac:graphicFrameMkLst>
            <pc:docMk/>
            <pc:sldMk cId="610448117" sldId="4625"/>
            <ac:graphicFrameMk id="7" creationId="{FA8B5E5E-8A96-4159-A38F-C9DE79538531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6:46.932" v="1874" actId="27918"/>
        <pc:sldMkLst>
          <pc:docMk/>
          <pc:sldMk cId="1928357781" sldId="4626"/>
        </pc:sldMkLst>
        <pc:spChg chg="mod">
          <ac:chgData name="Dominic Doneux" userId="eea5fbc5-aedf-47c2-8491-98bf6bc8d4b6" providerId="ADAL" clId="{BEDBC4BD-527B-4907-AC67-2F88B70BB333}" dt="2022-02-24T18:17:38.178" v="710" actId="6549"/>
          <ac:spMkLst>
            <pc:docMk/>
            <pc:sldMk cId="1928357781" sldId="4626"/>
            <ac:spMk id="21" creationId="{FFB24D20-49A1-4029-86A2-1D22B6AC1C9F}"/>
          </ac:spMkLst>
        </pc:spChg>
        <pc:graphicFrameChg chg="del">
          <ac:chgData name="Dominic Doneux" userId="eea5fbc5-aedf-47c2-8491-98bf6bc8d4b6" providerId="ADAL" clId="{BEDBC4BD-527B-4907-AC67-2F88B70BB333}" dt="2022-02-24T17:10:38.814" v="25" actId="478"/>
          <ac:graphicFrameMkLst>
            <pc:docMk/>
            <pc:sldMk cId="1928357781" sldId="4626"/>
            <ac:graphicFrameMk id="11" creationId="{830462E6-EEEE-4001-BFD1-EA8C5615F10D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51:38.541" v="601"/>
          <ac:graphicFrameMkLst>
            <pc:docMk/>
            <pc:sldMk cId="1928357781" sldId="4626"/>
            <ac:graphicFrameMk id="11" creationId="{B125F667-F417-4BF7-B5AA-536F4770F11F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51:51.676" v="604"/>
          <ac:graphicFrameMkLst>
            <pc:docMk/>
            <pc:sldMk cId="1928357781" sldId="4626"/>
            <ac:graphicFrameMk id="12" creationId="{B125F667-F417-4BF7-B5AA-536F4770F11F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52:24.010" v="610" actId="1076"/>
          <ac:graphicFrameMkLst>
            <pc:docMk/>
            <pc:sldMk cId="1928357781" sldId="4626"/>
            <ac:graphicFrameMk id="13" creationId="{B125F667-F417-4BF7-B5AA-536F4770F11F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3:59.911" v="1832" actId="27918"/>
        <pc:sldMkLst>
          <pc:docMk/>
          <pc:sldMk cId="4077994332" sldId="4628"/>
        </pc:sldMkLst>
        <pc:spChg chg="mod">
          <ac:chgData name="Dominic Doneux" userId="eea5fbc5-aedf-47c2-8491-98bf6bc8d4b6" providerId="ADAL" clId="{BEDBC4BD-527B-4907-AC67-2F88B70BB333}" dt="2022-02-24T17:16:38.428" v="119" actId="20577"/>
          <ac:spMkLst>
            <pc:docMk/>
            <pc:sldMk cId="4077994332" sldId="4628"/>
            <ac:spMk id="3" creationId="{8040B782-A50C-48E9-95F8-1A1B3DA47403}"/>
          </ac:spMkLst>
        </pc:spChg>
        <pc:spChg chg="mod">
          <ac:chgData name="Dominic Doneux" userId="eea5fbc5-aedf-47c2-8491-98bf6bc8d4b6" providerId="ADAL" clId="{BEDBC4BD-527B-4907-AC67-2F88B70BB333}" dt="2022-02-28T21:17:59.100" v="1635" actId="6549"/>
          <ac:spMkLst>
            <pc:docMk/>
            <pc:sldMk cId="4077994332" sldId="4628"/>
            <ac:spMk id="9" creationId="{0BC0942B-0DC4-4B14-9AC4-6842DD608F1F}"/>
          </ac:spMkLst>
        </pc:spChg>
        <pc:graphicFrameChg chg="add mod">
          <ac:chgData name="Dominic Doneux" userId="eea5fbc5-aedf-47c2-8491-98bf6bc8d4b6" providerId="ADAL" clId="{BEDBC4BD-527B-4907-AC67-2F88B70BB333}" dt="2022-02-24T17:17:06.048" v="123" actId="14100"/>
          <ac:graphicFrameMkLst>
            <pc:docMk/>
            <pc:sldMk cId="4077994332" sldId="4628"/>
            <ac:graphicFrameMk id="11" creationId="{415B6F8C-1D04-4520-A953-3FE6E216B135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17:56.929" v="132" actId="1076"/>
          <ac:graphicFrameMkLst>
            <pc:docMk/>
            <pc:sldMk cId="4077994332" sldId="4628"/>
            <ac:graphicFrameMk id="12" creationId="{1609A1E4-B859-4378-9825-2861C42F499A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09:53.825" v="3" actId="478"/>
          <ac:graphicFrameMkLst>
            <pc:docMk/>
            <pc:sldMk cId="4077994332" sldId="4628"/>
            <ac:graphicFrameMk id="13" creationId="{8D6D85E4-F972-4BDD-8E29-96354C347A45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09:55.620" v="4" actId="478"/>
          <ac:graphicFrameMkLst>
            <pc:docMk/>
            <pc:sldMk cId="4077994332" sldId="4628"/>
            <ac:graphicFrameMk id="14" creationId="{00A47A60-416D-4E79-9CCD-D0C2689B6594}"/>
          </ac:graphicFrameMkLst>
        </pc:graphicFrameChg>
      </pc:sldChg>
      <pc:sldChg chg="modSp mod">
        <pc:chgData name="Dominic Doneux" userId="eea5fbc5-aedf-47c2-8491-98bf6bc8d4b6" providerId="ADAL" clId="{BEDBC4BD-527B-4907-AC67-2F88B70BB333}" dt="2022-02-28T21:35:11.979" v="1647" actId="6549"/>
        <pc:sldMkLst>
          <pc:docMk/>
          <pc:sldMk cId="2350603992" sldId="4631"/>
        </pc:sldMkLst>
        <pc:spChg chg="mod">
          <ac:chgData name="Dominic Doneux" userId="eea5fbc5-aedf-47c2-8491-98bf6bc8d4b6" providerId="ADAL" clId="{BEDBC4BD-527B-4907-AC67-2F88B70BB333}" dt="2022-02-28T21:35:11.979" v="1647" actId="6549"/>
          <ac:spMkLst>
            <pc:docMk/>
            <pc:sldMk cId="2350603992" sldId="4631"/>
            <ac:spMk id="4" creationId="{2A8F12E3-C6D0-4489-8E2B-E0F5F53845B1}"/>
          </ac:spMkLst>
        </pc:spChg>
        <pc:spChg chg="mod">
          <ac:chgData name="Dominic Doneux" userId="eea5fbc5-aedf-47c2-8491-98bf6bc8d4b6" providerId="ADAL" clId="{BEDBC4BD-527B-4907-AC67-2F88B70BB333}" dt="2022-02-24T22:49:27.235" v="975" actId="1076"/>
          <ac:spMkLst>
            <pc:docMk/>
            <pc:sldMk cId="2350603992" sldId="4631"/>
            <ac:spMk id="5" creationId="{98116BE3-B68E-4764-BBF9-AE7735123BF6}"/>
          </ac:spMkLst>
        </pc:spChg>
        <pc:spChg chg="mod">
          <ac:chgData name="Dominic Doneux" userId="eea5fbc5-aedf-47c2-8491-98bf6bc8d4b6" providerId="ADAL" clId="{BEDBC4BD-527B-4907-AC67-2F88B70BB333}" dt="2022-02-28T21:13:46.552" v="1549" actId="1076"/>
          <ac:spMkLst>
            <pc:docMk/>
            <pc:sldMk cId="2350603992" sldId="4631"/>
            <ac:spMk id="6" creationId="{A59A1135-9A47-4380-B993-73CD9547893C}"/>
          </ac:spMkLst>
        </pc:spChg>
        <pc:spChg chg="mod">
          <ac:chgData name="Dominic Doneux" userId="eea5fbc5-aedf-47c2-8491-98bf6bc8d4b6" providerId="ADAL" clId="{BEDBC4BD-527B-4907-AC67-2F88B70BB333}" dt="2022-02-24T22:49:35.560" v="976" actId="1076"/>
          <ac:spMkLst>
            <pc:docMk/>
            <pc:sldMk cId="2350603992" sldId="4631"/>
            <ac:spMk id="7" creationId="{E96BF581-828B-4801-9749-3DCA4104787F}"/>
          </ac:spMkLst>
        </pc:spChg>
        <pc:spChg chg="mod">
          <ac:chgData name="Dominic Doneux" userId="eea5fbc5-aedf-47c2-8491-98bf6bc8d4b6" providerId="ADAL" clId="{BEDBC4BD-527B-4907-AC67-2F88B70BB333}" dt="2022-02-28T21:14:03.340" v="1551" actId="207"/>
          <ac:spMkLst>
            <pc:docMk/>
            <pc:sldMk cId="2350603992" sldId="4631"/>
            <ac:spMk id="25" creationId="{29230DCB-4D6F-4FA3-A90E-7AE07E27163C}"/>
          </ac:spMkLst>
        </pc:spChg>
        <pc:spChg chg="mod">
          <ac:chgData name="Dominic Doneux" userId="eea5fbc5-aedf-47c2-8491-98bf6bc8d4b6" providerId="ADAL" clId="{BEDBC4BD-527B-4907-AC67-2F88B70BB333}" dt="2022-02-28T21:15:06.619" v="1624" actId="20577"/>
          <ac:spMkLst>
            <pc:docMk/>
            <pc:sldMk cId="2350603992" sldId="4631"/>
            <ac:spMk id="28" creationId="{AE2E775C-FB0C-4738-A1E4-39A5CA6EE5E3}"/>
          </ac:spMkLst>
        </pc:spChg>
        <pc:spChg chg="mod">
          <ac:chgData name="Dominic Doneux" userId="eea5fbc5-aedf-47c2-8491-98bf6bc8d4b6" providerId="ADAL" clId="{BEDBC4BD-527B-4907-AC67-2F88B70BB333}" dt="2022-02-28T21:15:09.456" v="1626" actId="20577"/>
          <ac:spMkLst>
            <pc:docMk/>
            <pc:sldMk cId="2350603992" sldId="4631"/>
            <ac:spMk id="34" creationId="{E4EE499C-5F1B-41BF-B1A0-22EB36938815}"/>
          </ac:spMkLst>
        </pc:spChg>
      </pc:sldChg>
      <pc:sldChg chg="addSp delSp modSp mod">
        <pc:chgData name="Dominic Doneux" userId="eea5fbc5-aedf-47c2-8491-98bf6bc8d4b6" providerId="ADAL" clId="{BEDBC4BD-527B-4907-AC67-2F88B70BB333}" dt="2022-03-01T00:36:15.682" v="1865"/>
        <pc:sldMkLst>
          <pc:docMk/>
          <pc:sldMk cId="2511030288" sldId="4632"/>
        </pc:sldMkLst>
        <pc:spChg chg="mod">
          <ac:chgData name="Dominic Doneux" userId="eea5fbc5-aedf-47c2-8491-98bf6bc8d4b6" providerId="ADAL" clId="{BEDBC4BD-527B-4907-AC67-2F88B70BB333}" dt="2022-02-24T17:47:37.981" v="574" actId="20577"/>
          <ac:spMkLst>
            <pc:docMk/>
            <pc:sldMk cId="2511030288" sldId="4632"/>
            <ac:spMk id="3" creationId="{8040B782-A50C-48E9-95F8-1A1B3DA47403}"/>
          </ac:spMkLst>
        </pc:spChg>
        <pc:spChg chg="mod">
          <ac:chgData name="Dominic Doneux" userId="eea5fbc5-aedf-47c2-8491-98bf6bc8d4b6" providerId="ADAL" clId="{BEDBC4BD-527B-4907-AC67-2F88B70BB333}" dt="2022-02-24T17:47:44.996" v="575" actId="6549"/>
          <ac:spMkLst>
            <pc:docMk/>
            <pc:sldMk cId="2511030288" sldId="4632"/>
            <ac:spMk id="21" creationId="{FFB24D20-49A1-4029-86A2-1D22B6AC1C9F}"/>
          </ac:spMkLst>
        </pc:spChg>
        <pc:graphicFrameChg chg="add mod">
          <ac:chgData name="Dominic Doneux" userId="eea5fbc5-aedf-47c2-8491-98bf6bc8d4b6" providerId="ADAL" clId="{BEDBC4BD-527B-4907-AC67-2F88B70BB333}" dt="2022-03-01T00:36:15.682" v="1865"/>
          <ac:graphicFrameMkLst>
            <pc:docMk/>
            <pc:sldMk cId="2511030288" sldId="4632"/>
            <ac:graphicFrameMk id="11" creationId="{9F400130-153F-4E25-AF69-ECBAEA1F6077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28.010" v="18" actId="478"/>
          <ac:graphicFrameMkLst>
            <pc:docMk/>
            <pc:sldMk cId="2511030288" sldId="4632"/>
            <ac:graphicFrameMk id="13" creationId="{D2DD760F-4221-4F9B-999F-88BBEBECFFD7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28.536" v="19" actId="478"/>
          <ac:graphicFrameMkLst>
            <pc:docMk/>
            <pc:sldMk cId="2511030288" sldId="4632"/>
            <ac:graphicFrameMk id="14" creationId="{1FAB3C8D-8E83-4A0E-BE66-E754B24176B0}"/>
          </ac:graphicFrameMkLst>
        </pc:graphicFrameChg>
      </pc:sldChg>
      <pc:sldChg chg="addSp delSp modSp mod">
        <pc:chgData name="Dominic Doneux" userId="eea5fbc5-aedf-47c2-8491-98bf6bc8d4b6" providerId="ADAL" clId="{BEDBC4BD-527B-4907-AC67-2F88B70BB333}" dt="2022-03-01T00:35:53.327" v="1858" actId="27918"/>
        <pc:sldMkLst>
          <pc:docMk/>
          <pc:sldMk cId="3067419476" sldId="4633"/>
        </pc:sldMkLst>
        <pc:spChg chg="mod ord">
          <ac:chgData name="Dominic Doneux" userId="eea5fbc5-aedf-47c2-8491-98bf6bc8d4b6" providerId="ADAL" clId="{BEDBC4BD-527B-4907-AC67-2F88B70BB333}" dt="2022-02-24T17:44:47.202" v="517" actId="14100"/>
          <ac:spMkLst>
            <pc:docMk/>
            <pc:sldMk cId="3067419476" sldId="4633"/>
            <ac:spMk id="10" creationId="{2E629B3E-BFCA-40A9-90A5-D5425E9EFD31}"/>
          </ac:spMkLst>
        </pc:spChg>
        <pc:spChg chg="mod">
          <ac:chgData name="Dominic Doneux" userId="eea5fbc5-aedf-47c2-8491-98bf6bc8d4b6" providerId="ADAL" clId="{BEDBC4BD-527B-4907-AC67-2F88B70BB333}" dt="2022-02-24T18:12:24.908" v="703" actId="6549"/>
          <ac:spMkLst>
            <pc:docMk/>
            <pc:sldMk cId="3067419476" sldId="4633"/>
            <ac:spMk id="11" creationId="{EC6C0116-0389-44E2-808E-75D75B764A6B}"/>
          </ac:spMkLst>
        </pc:spChg>
        <pc:spChg chg="mod">
          <ac:chgData name="Dominic Doneux" userId="eea5fbc5-aedf-47c2-8491-98bf6bc8d4b6" providerId="ADAL" clId="{BEDBC4BD-527B-4907-AC67-2F88B70BB333}" dt="2022-02-28T21:22:07.232" v="1646" actId="6549"/>
          <ac:spMkLst>
            <pc:docMk/>
            <pc:sldMk cId="3067419476" sldId="4633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BEDBC4BD-527B-4907-AC67-2F88B70BB333}" dt="2022-02-24T17:44:30.353" v="514" actId="14100"/>
          <ac:graphicFrameMkLst>
            <pc:docMk/>
            <pc:sldMk cId="3067419476" sldId="4633"/>
            <ac:graphicFrameMk id="14" creationId="{53229ED5-ED04-46FF-BBF5-8501F62FA470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10:22.790" v="15" actId="478"/>
          <ac:graphicFrameMkLst>
            <pc:docMk/>
            <pc:sldMk cId="3067419476" sldId="4633"/>
            <ac:graphicFrameMk id="15" creationId="{B3156AC0-21B5-40FF-B323-C23D265228DD}"/>
          </ac:graphicFrameMkLst>
        </pc:graphicFrameChg>
        <pc:cxnChg chg="mod ord">
          <ac:chgData name="Dominic Doneux" userId="eea5fbc5-aedf-47c2-8491-98bf6bc8d4b6" providerId="ADAL" clId="{BEDBC4BD-527B-4907-AC67-2F88B70BB333}" dt="2022-02-24T17:44:53.703" v="518" actId="14100"/>
          <ac:cxnSpMkLst>
            <pc:docMk/>
            <pc:sldMk cId="3067419476" sldId="4633"/>
            <ac:cxnSpMk id="17" creationId="{14D0F7DF-32D8-4F04-A5AC-3BAD400F94F0}"/>
          </ac:cxnSpMkLst>
        </pc:cxnChg>
        <pc:cxnChg chg="mod ord">
          <ac:chgData name="Dominic Doneux" userId="eea5fbc5-aedf-47c2-8491-98bf6bc8d4b6" providerId="ADAL" clId="{BEDBC4BD-527B-4907-AC67-2F88B70BB333}" dt="2022-02-24T17:44:57.708" v="520" actId="14100"/>
          <ac:cxnSpMkLst>
            <pc:docMk/>
            <pc:sldMk cId="3067419476" sldId="4633"/>
            <ac:cxnSpMk id="24" creationId="{D68D4C94-2F30-4681-A12E-F5CD9CFF95BD}"/>
          </ac:cxnSpMkLst>
        </pc:cxnChg>
      </pc:sldChg>
      <pc:sldChg chg="addSp delSp modSp add mod">
        <pc:chgData name="Dominic Doneux" userId="eea5fbc5-aedf-47c2-8491-98bf6bc8d4b6" providerId="ADAL" clId="{BEDBC4BD-527B-4907-AC67-2F88B70BB333}" dt="2022-03-01T00:35:44.536" v="1856" actId="27918"/>
        <pc:sldMkLst>
          <pc:docMk/>
          <pc:sldMk cId="1393164327" sldId="4634"/>
        </pc:sldMkLst>
        <pc:spChg chg="mod">
          <ac:chgData name="Dominic Doneux" userId="eea5fbc5-aedf-47c2-8491-98bf6bc8d4b6" providerId="ADAL" clId="{BEDBC4BD-527B-4907-AC67-2F88B70BB333}" dt="2022-02-24T17:39:06.341" v="451" actId="20577"/>
          <ac:spMkLst>
            <pc:docMk/>
            <pc:sldMk cId="1393164327" sldId="4634"/>
            <ac:spMk id="3" creationId="{8040B782-A50C-48E9-95F8-1A1B3DA47403}"/>
          </ac:spMkLst>
        </pc:spChg>
        <pc:spChg chg="mod">
          <ac:chgData name="Dominic Doneux" userId="eea5fbc5-aedf-47c2-8491-98bf6bc8d4b6" providerId="ADAL" clId="{BEDBC4BD-527B-4907-AC67-2F88B70BB333}" dt="2022-02-24T21:30:43.053" v="934" actId="6549"/>
          <ac:spMkLst>
            <pc:docMk/>
            <pc:sldMk cId="1393164327" sldId="4634"/>
            <ac:spMk id="11" creationId="{EC6C0116-0389-44E2-808E-75D75B764A6B}"/>
          </ac:spMkLst>
        </pc:spChg>
        <pc:graphicFrameChg chg="del">
          <ac:chgData name="Dominic Doneux" userId="eea5fbc5-aedf-47c2-8491-98bf6bc8d4b6" providerId="ADAL" clId="{BEDBC4BD-527B-4907-AC67-2F88B70BB333}" dt="2022-02-24T17:39:08.287" v="452" actId="478"/>
          <ac:graphicFrameMkLst>
            <pc:docMk/>
            <pc:sldMk cId="1393164327" sldId="4634"/>
            <ac:graphicFrameMk id="14" creationId="{07B110C0-45EC-4CF8-962B-4D654F662A85}"/>
          </ac:graphicFrameMkLst>
        </pc:graphicFrameChg>
        <pc:graphicFrameChg chg="del">
          <ac:chgData name="Dominic Doneux" userId="eea5fbc5-aedf-47c2-8491-98bf6bc8d4b6" providerId="ADAL" clId="{BEDBC4BD-527B-4907-AC67-2F88B70BB333}" dt="2022-02-24T17:39:08.817" v="453" actId="478"/>
          <ac:graphicFrameMkLst>
            <pc:docMk/>
            <pc:sldMk cId="1393164327" sldId="4634"/>
            <ac:graphicFrameMk id="15" creationId="{9A369C93-B361-40B7-BE75-1876DC63D1A8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7:40:27.117" v="462"/>
          <ac:graphicFrameMkLst>
            <pc:docMk/>
            <pc:sldMk cId="1393164327" sldId="4634"/>
            <ac:graphicFrameMk id="16" creationId="{3298C772-D1B0-40B9-A4C2-FADFDBC0105E}"/>
          </ac:graphicFrameMkLst>
        </pc:graphicFrameChg>
        <pc:graphicFrameChg chg="add mod">
          <ac:chgData name="Dominic Doneux" userId="eea5fbc5-aedf-47c2-8491-98bf6bc8d4b6" providerId="ADAL" clId="{BEDBC4BD-527B-4907-AC67-2F88B70BB333}" dt="2022-02-24T18:11:36.999" v="701"/>
          <ac:graphicFrameMkLst>
            <pc:docMk/>
            <pc:sldMk cId="1393164327" sldId="4634"/>
            <ac:graphicFrameMk id="17" creationId="{302F9DC0-6236-481C-A623-070472F23315}"/>
          </ac:graphicFrameMkLst>
        </pc:graphicFrameChg>
      </pc:sldChg>
    </pc:docChg>
  </pc:docChgLst>
  <pc:docChgLst>
    <pc:chgData name="Dominic Doneux" userId="eea5fbc5-aedf-47c2-8491-98bf6bc8d4b6" providerId="ADAL" clId="{33B7FD08-3701-406C-B41A-24A5B5E87DEB}"/>
    <pc:docChg chg="undo redo custSel addSld delSld modSld sldOrd addSection delSection">
      <pc:chgData name="Dominic Doneux" userId="eea5fbc5-aedf-47c2-8491-98bf6bc8d4b6" providerId="ADAL" clId="{33B7FD08-3701-406C-B41A-24A5B5E87DEB}" dt="2022-02-01T20:51:49.509" v="9437" actId="20577"/>
      <pc:docMkLst>
        <pc:docMk/>
      </pc:docMkLst>
      <pc:sldChg chg="addSp delSp modSp mod">
        <pc:chgData name="Dominic Doneux" userId="eea5fbc5-aedf-47c2-8491-98bf6bc8d4b6" providerId="ADAL" clId="{33B7FD08-3701-406C-B41A-24A5B5E87DEB}" dt="2022-02-01T18:48:37.497" v="9345" actId="478"/>
        <pc:sldMkLst>
          <pc:docMk/>
          <pc:sldMk cId="838953655" sldId="1744"/>
        </pc:sldMkLst>
        <pc:spChg chg="del">
          <ac:chgData name="Dominic Doneux" userId="eea5fbc5-aedf-47c2-8491-98bf6bc8d4b6" providerId="ADAL" clId="{33B7FD08-3701-406C-B41A-24A5B5E87DEB}" dt="2022-02-01T18:48:36.102" v="9344" actId="478"/>
          <ac:spMkLst>
            <pc:docMk/>
            <pc:sldMk cId="838953655" sldId="1744"/>
            <ac:spMk id="3" creationId="{B8922B7F-BAEC-445E-9C08-F94F63F5CA0F}"/>
          </ac:spMkLst>
        </pc:spChg>
        <pc:spChg chg="add del mod">
          <ac:chgData name="Dominic Doneux" userId="eea5fbc5-aedf-47c2-8491-98bf6bc8d4b6" providerId="ADAL" clId="{33B7FD08-3701-406C-B41A-24A5B5E87DEB}" dt="2022-02-01T18:48:37.497" v="9345" actId="478"/>
          <ac:spMkLst>
            <pc:docMk/>
            <pc:sldMk cId="838953655" sldId="1744"/>
            <ac:spMk id="4" creationId="{2B6FDBAE-076D-4E88-90F9-9E622D9C0B10}"/>
          </ac:spMkLst>
        </pc:spChg>
      </pc:sldChg>
      <pc:sldChg chg="modSp mod">
        <pc:chgData name="Dominic Doneux" userId="eea5fbc5-aedf-47c2-8491-98bf6bc8d4b6" providerId="ADAL" clId="{33B7FD08-3701-406C-B41A-24A5B5E87DEB}" dt="2022-02-01T20:51:49.509" v="9437" actId="20577"/>
        <pc:sldMkLst>
          <pc:docMk/>
          <pc:sldMk cId="1133006991" sldId="1768"/>
        </pc:sldMkLst>
        <pc:spChg chg="mod">
          <ac:chgData name="Dominic Doneux" userId="eea5fbc5-aedf-47c2-8491-98bf6bc8d4b6" providerId="ADAL" clId="{33B7FD08-3701-406C-B41A-24A5B5E87DEB}" dt="2022-02-01T20:51:49.509" v="9437" actId="20577"/>
          <ac:spMkLst>
            <pc:docMk/>
            <pc:sldMk cId="1133006991" sldId="1768"/>
            <ac:spMk id="6" creationId="{7CEF08F3-CC74-4388-A911-FB2E93844550}"/>
          </ac:spMkLst>
        </pc:spChg>
      </pc:sldChg>
      <pc:sldChg chg="addSp delSp modSp mod ord">
        <pc:chgData name="Dominic Doneux" userId="eea5fbc5-aedf-47c2-8491-98bf6bc8d4b6" providerId="ADAL" clId="{33B7FD08-3701-406C-B41A-24A5B5E87DEB}" dt="2022-01-30T20:25:33.587" v="7747" actId="14100"/>
        <pc:sldMkLst>
          <pc:docMk/>
          <pc:sldMk cId="1306957051" sldId="4582"/>
        </pc:sldMkLst>
        <pc:spChg chg="mod">
          <ac:chgData name="Dominic Doneux" userId="eea5fbc5-aedf-47c2-8491-98bf6bc8d4b6" providerId="ADAL" clId="{33B7FD08-3701-406C-B41A-24A5B5E87DEB}" dt="2022-01-19T22:36:28.878" v="1345" actId="20577"/>
          <ac:spMkLst>
            <pc:docMk/>
            <pc:sldMk cId="1306957051" sldId="4582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27T20:17:47.844" v="4246" actId="6549"/>
          <ac:spMkLst>
            <pc:docMk/>
            <pc:sldMk cId="1306957051" sldId="4582"/>
            <ac:spMk id="9" creationId="{0BC0942B-0DC4-4B14-9AC4-6842DD608F1F}"/>
          </ac:spMkLst>
        </pc:spChg>
        <pc:spChg chg="mod">
          <ac:chgData name="Dominic Doneux" userId="eea5fbc5-aedf-47c2-8491-98bf6bc8d4b6" providerId="ADAL" clId="{33B7FD08-3701-406C-B41A-24A5B5E87DEB}" dt="2022-01-28T20:32:34.765" v="6262" actId="20577"/>
          <ac:spMkLst>
            <pc:docMk/>
            <pc:sldMk cId="1306957051" sldId="4582"/>
            <ac:spMk id="21" creationId="{FFB24D20-49A1-4029-86A2-1D22B6AC1C9F}"/>
          </ac:spMkLst>
        </pc:spChg>
        <pc:graphicFrameChg chg="add del mod">
          <ac:chgData name="Dominic Doneux" userId="eea5fbc5-aedf-47c2-8491-98bf6bc8d4b6" providerId="ADAL" clId="{33B7FD08-3701-406C-B41A-24A5B5E87DEB}" dt="2022-01-30T20:25:19.563" v="7741" actId="478"/>
          <ac:graphicFrameMkLst>
            <pc:docMk/>
            <pc:sldMk cId="1306957051" sldId="4582"/>
            <ac:graphicFrameMk id="11" creationId="{C54BE8A4-F1A9-43D0-B4F9-D33837012E88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30T20:25:33.587" v="7747" actId="14100"/>
          <ac:graphicFrameMkLst>
            <pc:docMk/>
            <pc:sldMk cId="1306957051" sldId="4582"/>
            <ac:graphicFrameMk id="12" creationId="{C54BE8A4-F1A9-43D0-B4F9-D33837012E88}"/>
          </ac:graphicFrameMkLst>
        </pc:graphicFrameChg>
        <pc:graphicFrameChg chg="del">
          <ac:chgData name="Dominic Doneux" userId="eea5fbc5-aedf-47c2-8491-98bf6bc8d4b6" providerId="ADAL" clId="{33B7FD08-3701-406C-B41A-24A5B5E87DEB}" dt="2022-01-19T22:36:25.695" v="1341" actId="478"/>
          <ac:graphicFrameMkLst>
            <pc:docMk/>
            <pc:sldMk cId="1306957051" sldId="4582"/>
            <ac:graphicFrameMk id="16" creationId="{FE3A9372-A57A-4498-88CB-4E0AED11CDE4}"/>
          </ac:graphicFrameMkLst>
        </pc:graphicFrameChg>
      </pc:sldChg>
      <pc:sldChg chg="del">
        <pc:chgData name="Dominic Doneux" userId="eea5fbc5-aedf-47c2-8491-98bf6bc8d4b6" providerId="ADAL" clId="{33B7FD08-3701-406C-B41A-24A5B5E87DEB}" dt="2022-02-01T18:48:32.797" v="9343" actId="2696"/>
        <pc:sldMkLst>
          <pc:docMk/>
          <pc:sldMk cId="3435365951" sldId="4583"/>
        </pc:sldMkLst>
      </pc:sldChg>
      <pc:sldChg chg="del">
        <pc:chgData name="Dominic Doneux" userId="eea5fbc5-aedf-47c2-8491-98bf6bc8d4b6" providerId="ADAL" clId="{33B7FD08-3701-406C-B41A-24A5B5E87DEB}" dt="2022-02-01T18:48:32.797" v="9343" actId="2696"/>
        <pc:sldMkLst>
          <pc:docMk/>
          <pc:sldMk cId="931610982" sldId="4584"/>
        </pc:sldMkLst>
      </pc:sldChg>
      <pc:sldChg chg="addSp delSp modSp mod ord">
        <pc:chgData name="Dominic Doneux" userId="eea5fbc5-aedf-47c2-8491-98bf6bc8d4b6" providerId="ADAL" clId="{33B7FD08-3701-406C-B41A-24A5B5E87DEB}" dt="2022-01-30T20:28:36.735" v="7808" actId="27918"/>
        <pc:sldMkLst>
          <pc:docMk/>
          <pc:sldMk cId="2669476674" sldId="4585"/>
        </pc:sldMkLst>
        <pc:spChg chg="mod">
          <ac:chgData name="Dominic Doneux" userId="eea5fbc5-aedf-47c2-8491-98bf6bc8d4b6" providerId="ADAL" clId="{33B7FD08-3701-406C-B41A-24A5B5E87DEB}" dt="2022-01-28T18:38:25.378" v="5780" actId="6549"/>
          <ac:spMkLst>
            <pc:docMk/>
            <pc:sldMk cId="2669476674" sldId="4585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28T20:34:10.289" v="6497" actId="20577"/>
          <ac:spMkLst>
            <pc:docMk/>
            <pc:sldMk cId="2669476674" sldId="4585"/>
            <ac:spMk id="11" creationId="{EC6C0116-0389-44E2-808E-75D75B764A6B}"/>
          </ac:spMkLst>
        </pc:spChg>
        <pc:spChg chg="mod">
          <ac:chgData name="Dominic Doneux" userId="eea5fbc5-aedf-47c2-8491-98bf6bc8d4b6" providerId="ADAL" clId="{33B7FD08-3701-406C-B41A-24A5B5E87DEB}" dt="2022-01-28T20:34:25.105" v="6499" actId="6549"/>
          <ac:spMkLst>
            <pc:docMk/>
            <pc:sldMk cId="2669476674" sldId="4585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33B7FD08-3701-406C-B41A-24A5B5E87DEB}" dt="2022-01-07T23:07:42.797" v="26"/>
          <ac:graphicFrameMkLst>
            <pc:docMk/>
            <pc:sldMk cId="2669476674" sldId="4585"/>
            <ac:graphicFrameMk id="14" creationId="{C032C6C9-3C94-4AC8-AD5A-72F23282C999}"/>
          </ac:graphicFrameMkLst>
        </pc:graphicFrameChg>
        <pc:graphicFrameChg chg="del">
          <ac:chgData name="Dominic Doneux" userId="eea5fbc5-aedf-47c2-8491-98bf6bc8d4b6" providerId="ADAL" clId="{33B7FD08-3701-406C-B41A-24A5B5E87DEB}" dt="2022-01-07T23:06:52.741" v="16" actId="478"/>
          <ac:graphicFrameMkLst>
            <pc:docMk/>
            <pc:sldMk cId="2669476674" sldId="4585"/>
            <ac:graphicFrameMk id="15" creationId="{C032C6C9-3C94-4AC8-AD5A-72F23282C999}"/>
          </ac:graphicFrameMkLst>
        </pc:graphicFrameChg>
      </pc:sldChg>
      <pc:sldChg chg="addSp delSp modSp del mod ord modShow">
        <pc:chgData name="Dominic Doneux" userId="eea5fbc5-aedf-47c2-8491-98bf6bc8d4b6" providerId="ADAL" clId="{33B7FD08-3701-406C-B41A-24A5B5E87DEB}" dt="2022-02-01T18:48:32.797" v="9343" actId="2696"/>
        <pc:sldMkLst>
          <pc:docMk/>
          <pc:sldMk cId="3177561342" sldId="4586"/>
        </pc:sldMkLst>
        <pc:spChg chg="mod">
          <ac:chgData name="Dominic Doneux" userId="eea5fbc5-aedf-47c2-8491-98bf6bc8d4b6" providerId="ADAL" clId="{33B7FD08-3701-406C-B41A-24A5B5E87DEB}" dt="2022-01-27T22:25:40.202" v="4413" actId="20577"/>
          <ac:spMkLst>
            <pc:docMk/>
            <pc:sldMk cId="3177561342" sldId="4586"/>
            <ac:spMk id="9" creationId="{0BC0942B-0DC4-4B14-9AC4-6842DD608F1F}"/>
          </ac:spMkLst>
        </pc:spChg>
        <pc:spChg chg="mod">
          <ac:chgData name="Dominic Doneux" userId="eea5fbc5-aedf-47c2-8491-98bf6bc8d4b6" providerId="ADAL" clId="{33B7FD08-3701-406C-B41A-24A5B5E87DEB}" dt="2022-01-28T04:01:11.067" v="4769" actId="20577"/>
          <ac:spMkLst>
            <pc:docMk/>
            <pc:sldMk cId="3177561342" sldId="4586"/>
            <ac:spMk id="21" creationId="{FFB24D20-49A1-4029-86A2-1D22B6AC1C9F}"/>
          </ac:spMkLst>
        </pc:spChg>
        <pc:graphicFrameChg chg="del">
          <ac:chgData name="Dominic Doneux" userId="eea5fbc5-aedf-47c2-8491-98bf6bc8d4b6" providerId="ADAL" clId="{33B7FD08-3701-406C-B41A-24A5B5E87DEB}" dt="2022-01-07T23:06:02.125" v="5" actId="478"/>
          <ac:graphicFrameMkLst>
            <pc:docMk/>
            <pc:sldMk cId="3177561342" sldId="4586"/>
            <ac:graphicFrameMk id="11" creationId="{69720C49-2A86-4433-93F8-03DFF65A14CF}"/>
          </ac:graphicFrameMkLst>
        </pc:graphicFrameChg>
        <pc:graphicFrameChg chg="add mod">
          <ac:chgData name="Dominic Doneux" userId="eea5fbc5-aedf-47c2-8491-98bf6bc8d4b6" providerId="ADAL" clId="{33B7FD08-3701-406C-B41A-24A5B5E87DEB}" dt="2022-01-07T23:06:45.396" v="15" actId="14100"/>
          <ac:graphicFrameMkLst>
            <pc:docMk/>
            <pc:sldMk cId="3177561342" sldId="4586"/>
            <ac:graphicFrameMk id="12" creationId="{69720C49-2A86-4433-93F8-03DFF65A14CF}"/>
          </ac:graphicFrameMkLst>
        </pc:graphicFrameChg>
        <pc:graphicFrameChg chg="add mod">
          <ac:chgData name="Dominic Doneux" userId="eea5fbc5-aedf-47c2-8491-98bf6bc8d4b6" providerId="ADAL" clId="{33B7FD08-3701-406C-B41A-24A5B5E87DEB}" dt="2022-01-07T23:06:26.009" v="10" actId="571"/>
          <ac:graphicFrameMkLst>
            <pc:docMk/>
            <pc:sldMk cId="3177561342" sldId="4586"/>
            <ac:graphicFrameMk id="13" creationId="{A90BC8D7-90D7-4E37-A512-BAAD1EF7194C}"/>
          </ac:graphicFrameMkLst>
        </pc:graphicFrameChg>
      </pc:sldChg>
      <pc:sldChg chg="addSp delSp modSp mod">
        <pc:chgData name="Dominic Doneux" userId="eea5fbc5-aedf-47c2-8491-98bf6bc8d4b6" providerId="ADAL" clId="{33B7FD08-3701-406C-B41A-24A5B5E87DEB}" dt="2022-02-01T16:12:31.599" v="8560" actId="6549"/>
        <pc:sldMkLst>
          <pc:docMk/>
          <pc:sldMk cId="3393852750" sldId="4587"/>
        </pc:sldMkLst>
        <pc:spChg chg="mod">
          <ac:chgData name="Dominic Doneux" userId="eea5fbc5-aedf-47c2-8491-98bf6bc8d4b6" providerId="ADAL" clId="{33B7FD08-3701-406C-B41A-24A5B5E87DEB}" dt="2022-01-28T18:38:00.065" v="5775" actId="6549"/>
          <ac:spMkLst>
            <pc:docMk/>
            <pc:sldMk cId="3393852750" sldId="4587"/>
            <ac:spMk id="3" creationId="{8040B782-A50C-48E9-95F8-1A1B3DA47403}"/>
          </ac:spMkLst>
        </pc:spChg>
        <pc:spChg chg="add mod">
          <ac:chgData name="Dominic Doneux" userId="eea5fbc5-aedf-47c2-8491-98bf6bc8d4b6" providerId="ADAL" clId="{33B7FD08-3701-406C-B41A-24A5B5E87DEB}" dt="2022-01-30T19:21:13.388" v="7639" actId="1076"/>
          <ac:spMkLst>
            <pc:docMk/>
            <pc:sldMk cId="3393852750" sldId="4587"/>
            <ac:spMk id="6" creationId="{476DE33E-2642-499E-B721-CA1D544F4614}"/>
          </ac:spMkLst>
        </pc:spChg>
        <pc:spChg chg="mod">
          <ac:chgData name="Dominic Doneux" userId="eea5fbc5-aedf-47c2-8491-98bf6bc8d4b6" providerId="ADAL" clId="{33B7FD08-3701-406C-B41A-24A5B5E87DEB}" dt="2022-02-01T16:12:31.599" v="8560" actId="6549"/>
          <ac:spMkLst>
            <pc:docMk/>
            <pc:sldMk cId="3393852750" sldId="4587"/>
            <ac:spMk id="9" creationId="{0BC0942B-0DC4-4B14-9AC4-6842DD608F1F}"/>
          </ac:spMkLst>
        </pc:spChg>
        <pc:spChg chg="mod">
          <ac:chgData name="Dominic Doneux" userId="eea5fbc5-aedf-47c2-8491-98bf6bc8d4b6" providerId="ADAL" clId="{33B7FD08-3701-406C-B41A-24A5B5E87DEB}" dt="2022-01-28T22:17:34.613" v="7368" actId="20577"/>
          <ac:spMkLst>
            <pc:docMk/>
            <pc:sldMk cId="3393852750" sldId="4587"/>
            <ac:spMk id="21" creationId="{FFB24D20-49A1-4029-86A2-1D22B6AC1C9F}"/>
          </ac:spMkLst>
        </pc:spChg>
        <pc:graphicFrameChg chg="add del mod">
          <ac:chgData name="Dominic Doneux" userId="eea5fbc5-aedf-47c2-8491-98bf6bc8d4b6" providerId="ADAL" clId="{33B7FD08-3701-406C-B41A-24A5B5E87DEB}" dt="2022-01-25T18:46:11.494" v="2327" actId="478"/>
          <ac:graphicFrameMkLst>
            <pc:docMk/>
            <pc:sldMk cId="3393852750" sldId="4587"/>
            <ac:graphicFrameMk id="11" creationId="{260EE5D7-BBF1-4465-9B43-F49FA939F829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28T18:29:43.030" v="5669" actId="478"/>
          <ac:graphicFrameMkLst>
            <pc:docMk/>
            <pc:sldMk cId="3393852750" sldId="4587"/>
            <ac:graphicFrameMk id="11" creationId="{7DBEF52F-E9F2-47AD-B105-94026E242FBF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28T18:29:44.017" v="5670" actId="478"/>
          <ac:graphicFrameMkLst>
            <pc:docMk/>
            <pc:sldMk cId="3393852750" sldId="4587"/>
            <ac:graphicFrameMk id="12" creationId="{260EE5D7-BBF1-4465-9B43-F49FA939F829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30T19:19:59.417" v="7625" actId="478"/>
          <ac:graphicFrameMkLst>
            <pc:docMk/>
            <pc:sldMk cId="3393852750" sldId="4587"/>
            <ac:graphicFrameMk id="13" creationId="{436227EC-E5B9-4AF0-A927-B31DCEE8CE21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5:31:14.611" v="8539"/>
          <ac:graphicFrameMkLst>
            <pc:docMk/>
            <pc:sldMk cId="3393852750" sldId="4587"/>
            <ac:graphicFrameMk id="13" creationId="{CBDDFE38-0794-47CC-A876-F4F10B674EE0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2-01T15:29:51.019" v="8526" actId="478"/>
          <ac:graphicFrameMkLst>
            <pc:docMk/>
            <pc:sldMk cId="3393852750" sldId="4587"/>
            <ac:graphicFrameMk id="14" creationId="{3C71DF7F-F548-4C54-988F-0453F7F36E67}"/>
          </ac:graphicFrameMkLst>
        </pc:graphicFrameChg>
        <pc:cxnChg chg="add mod ord">
          <ac:chgData name="Dominic Doneux" userId="eea5fbc5-aedf-47c2-8491-98bf6bc8d4b6" providerId="ADAL" clId="{33B7FD08-3701-406C-B41A-24A5B5E87DEB}" dt="2022-02-01T15:31:21.003" v="8540" actId="1076"/>
          <ac:cxnSpMkLst>
            <pc:docMk/>
            <pc:sldMk cId="3393852750" sldId="4587"/>
            <ac:cxnSpMk id="5" creationId="{B2F98229-3357-49A4-A3F7-B1C5556D8B8F}"/>
          </ac:cxnSpMkLst>
        </pc:cxnChg>
      </pc:sldChg>
      <pc:sldChg chg="del">
        <pc:chgData name="Dominic Doneux" userId="eea5fbc5-aedf-47c2-8491-98bf6bc8d4b6" providerId="ADAL" clId="{33B7FD08-3701-406C-B41A-24A5B5E87DEB}" dt="2022-02-01T18:48:32.797" v="9343" actId="2696"/>
        <pc:sldMkLst>
          <pc:docMk/>
          <pc:sldMk cId="2134916040" sldId="4589"/>
        </pc:sldMkLst>
      </pc:sldChg>
      <pc:sldChg chg="modSp del mod">
        <pc:chgData name="Dominic Doneux" userId="eea5fbc5-aedf-47c2-8491-98bf6bc8d4b6" providerId="ADAL" clId="{33B7FD08-3701-406C-B41A-24A5B5E87DEB}" dt="2022-01-26T18:18:24.945" v="2691" actId="2696"/>
        <pc:sldMkLst>
          <pc:docMk/>
          <pc:sldMk cId="2571564403" sldId="4590"/>
        </pc:sldMkLst>
        <pc:spChg chg="mod">
          <ac:chgData name="Dominic Doneux" userId="eea5fbc5-aedf-47c2-8491-98bf6bc8d4b6" providerId="ADAL" clId="{33B7FD08-3701-406C-B41A-24A5B5E87DEB}" dt="2022-01-19T17:37:41.278" v="1116" actId="20577"/>
          <ac:spMkLst>
            <pc:docMk/>
            <pc:sldMk cId="2571564403" sldId="4590"/>
            <ac:spMk id="30" creationId="{75E038E3-FE10-488A-BF06-73FFFE54E1BF}"/>
          </ac:spMkLst>
        </pc:spChg>
      </pc:sldChg>
      <pc:sldChg chg="del">
        <pc:chgData name="Dominic Doneux" userId="eea5fbc5-aedf-47c2-8491-98bf6bc8d4b6" providerId="ADAL" clId="{33B7FD08-3701-406C-B41A-24A5B5E87DEB}" dt="2022-02-01T18:48:32.797" v="9343" actId="2696"/>
        <pc:sldMkLst>
          <pc:docMk/>
          <pc:sldMk cId="3795804593" sldId="4591"/>
        </pc:sldMkLst>
      </pc:sldChg>
      <pc:sldChg chg="modSp del mod ord">
        <pc:chgData name="Dominic Doneux" userId="eea5fbc5-aedf-47c2-8491-98bf6bc8d4b6" providerId="ADAL" clId="{33B7FD08-3701-406C-B41A-24A5B5E87DEB}" dt="2022-01-28T23:34:09.329" v="7611" actId="2696"/>
        <pc:sldMkLst>
          <pc:docMk/>
          <pc:sldMk cId="4263927710" sldId="4592"/>
        </pc:sldMkLst>
        <pc:spChg chg="mod">
          <ac:chgData name="Dominic Doneux" userId="eea5fbc5-aedf-47c2-8491-98bf6bc8d4b6" providerId="ADAL" clId="{33B7FD08-3701-406C-B41A-24A5B5E87DEB}" dt="2022-01-12T20:44:48.207" v="415" actId="5793"/>
          <ac:spMkLst>
            <pc:docMk/>
            <pc:sldMk cId="4263927710" sldId="4592"/>
            <ac:spMk id="4" creationId="{21EC8884-5F66-43E2-B8D3-6DC4703B2387}"/>
          </ac:spMkLst>
        </pc:spChg>
      </pc:sldChg>
      <pc:sldChg chg="addSp delSp modSp mod">
        <pc:chgData name="Dominic Doneux" userId="eea5fbc5-aedf-47c2-8491-98bf6bc8d4b6" providerId="ADAL" clId="{33B7FD08-3701-406C-B41A-24A5B5E87DEB}" dt="2022-02-01T18:44:09.906" v="9322" actId="20577"/>
        <pc:sldMkLst>
          <pc:docMk/>
          <pc:sldMk cId="2756706230" sldId="4593"/>
        </pc:sldMkLst>
        <pc:spChg chg="mod">
          <ac:chgData name="Dominic Doneux" userId="eea5fbc5-aedf-47c2-8491-98bf6bc8d4b6" providerId="ADAL" clId="{33B7FD08-3701-406C-B41A-24A5B5E87DEB}" dt="2022-01-31T20:55:20.555" v="8220" actId="20577"/>
          <ac:spMkLst>
            <pc:docMk/>
            <pc:sldMk cId="2756706230" sldId="4593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8:43:52.883" v="9245" actId="20577"/>
          <ac:spMkLst>
            <pc:docMk/>
            <pc:sldMk cId="2756706230" sldId="4593"/>
            <ac:spMk id="11" creationId="{EC6C0116-0389-44E2-808E-75D75B764A6B}"/>
          </ac:spMkLst>
        </pc:spChg>
        <pc:spChg chg="add mod">
          <ac:chgData name="Dominic Doneux" userId="eea5fbc5-aedf-47c2-8491-98bf6bc8d4b6" providerId="ADAL" clId="{33B7FD08-3701-406C-B41A-24A5B5E87DEB}" dt="2022-01-28T21:49:39.705" v="7335" actId="1076"/>
          <ac:spMkLst>
            <pc:docMk/>
            <pc:sldMk cId="2756706230" sldId="4593"/>
            <ac:spMk id="19" creationId="{0B502079-44AA-4F9C-A90A-AD99F9413F04}"/>
          </ac:spMkLst>
        </pc:spChg>
        <pc:spChg chg="mod">
          <ac:chgData name="Dominic Doneux" userId="eea5fbc5-aedf-47c2-8491-98bf6bc8d4b6" providerId="ADAL" clId="{33B7FD08-3701-406C-B41A-24A5B5E87DEB}" dt="2022-02-01T18:44:09.906" v="9322" actId="20577"/>
          <ac:spMkLst>
            <pc:docMk/>
            <pc:sldMk cId="2756706230" sldId="4593"/>
            <ac:spMk id="30" creationId="{75E038E3-FE10-488A-BF06-73FFFE54E1BF}"/>
          </ac:spMkLst>
        </pc:spChg>
        <pc:graphicFrameChg chg="add del mod">
          <ac:chgData name="Dominic Doneux" userId="eea5fbc5-aedf-47c2-8491-98bf6bc8d4b6" providerId="ADAL" clId="{33B7FD08-3701-406C-B41A-24A5B5E87DEB}" dt="2022-01-28T18:36:58.501" v="5746" actId="478"/>
          <ac:graphicFrameMkLst>
            <pc:docMk/>
            <pc:sldMk cId="2756706230" sldId="4593"/>
            <ac:graphicFrameMk id="14" creationId="{A742C98F-FCCD-4393-86C4-7AE91E85AB61}"/>
          </ac:graphicFrameMkLst>
        </pc:graphicFrameChg>
        <pc:graphicFrameChg chg="del">
          <ac:chgData name="Dominic Doneux" userId="eea5fbc5-aedf-47c2-8491-98bf6bc8d4b6" providerId="ADAL" clId="{33B7FD08-3701-406C-B41A-24A5B5E87DEB}" dt="2022-01-07T23:08:22.661" v="74" actId="478"/>
          <ac:graphicFrameMkLst>
            <pc:docMk/>
            <pc:sldMk cId="2756706230" sldId="4593"/>
            <ac:graphicFrameMk id="14" creationId="{F5DCF19E-E3A7-456C-B68A-5DE2858700EA}"/>
          </ac:graphicFrameMkLst>
        </pc:graphicFrameChg>
        <pc:graphicFrameChg chg="add mod">
          <ac:chgData name="Dominic Doneux" userId="eea5fbc5-aedf-47c2-8491-98bf6bc8d4b6" providerId="ADAL" clId="{33B7FD08-3701-406C-B41A-24A5B5E87DEB}" dt="2022-01-30T19:21:51.826" v="7640"/>
          <ac:graphicFrameMkLst>
            <pc:docMk/>
            <pc:sldMk cId="2756706230" sldId="4593"/>
            <ac:graphicFrameMk id="15" creationId="{A742C98F-FCCD-4393-86C4-7AE91E85AB61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26T18:27:11.071" v="2693" actId="478"/>
          <ac:graphicFrameMkLst>
            <pc:docMk/>
            <pc:sldMk cId="2756706230" sldId="4593"/>
            <ac:graphicFrameMk id="15" creationId="{F5DCF19E-E3A7-456C-B68A-5DE2858700EA}"/>
          </ac:graphicFrameMkLst>
        </pc:graphicFrameChg>
        <pc:graphicFrameChg chg="del">
          <ac:chgData name="Dominic Doneux" userId="eea5fbc5-aedf-47c2-8491-98bf6bc8d4b6" providerId="ADAL" clId="{33B7FD08-3701-406C-B41A-24A5B5E87DEB}" dt="2022-01-07T23:08:25.851" v="75" actId="478"/>
          <ac:graphicFrameMkLst>
            <pc:docMk/>
            <pc:sldMk cId="2756706230" sldId="4593"/>
            <ac:graphicFrameMk id="16" creationId="{FD890C12-B777-460E-AAA1-ADB501596682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26T18:23:53.549" v="2692" actId="478"/>
          <ac:graphicFrameMkLst>
            <pc:docMk/>
            <pc:sldMk cId="2756706230" sldId="4593"/>
            <ac:graphicFrameMk id="17" creationId="{FD890C12-B777-460E-AAA1-ADB501596682}"/>
          </ac:graphicFrameMkLst>
        </pc:graphicFrameChg>
        <pc:cxnChg chg="add mod">
          <ac:chgData name="Dominic Doneux" userId="eea5fbc5-aedf-47c2-8491-98bf6bc8d4b6" providerId="ADAL" clId="{33B7FD08-3701-406C-B41A-24A5B5E87DEB}" dt="2022-01-30T19:22:32.691" v="7643" actId="1076"/>
          <ac:cxnSpMkLst>
            <pc:docMk/>
            <pc:sldMk cId="2756706230" sldId="4593"/>
            <ac:cxnSpMk id="16" creationId="{A95328E4-E058-46A6-B733-3E54F21798C7}"/>
          </ac:cxnSpMkLst>
        </pc:cxnChg>
        <pc:cxnChg chg="add mod">
          <ac:chgData name="Dominic Doneux" userId="eea5fbc5-aedf-47c2-8491-98bf6bc8d4b6" providerId="ADAL" clId="{33B7FD08-3701-406C-B41A-24A5B5E87DEB}" dt="2022-01-30T19:22:36.638" v="7644" actId="1076"/>
          <ac:cxnSpMkLst>
            <pc:docMk/>
            <pc:sldMk cId="2756706230" sldId="4593"/>
            <ac:cxnSpMk id="17" creationId="{E5E4EE91-44FF-4411-8305-FE6493C2FC90}"/>
          </ac:cxnSpMkLst>
        </pc:cxnChg>
      </pc:sldChg>
      <pc:sldChg chg="modSp mod">
        <pc:chgData name="Dominic Doneux" userId="eea5fbc5-aedf-47c2-8491-98bf6bc8d4b6" providerId="ADAL" clId="{33B7FD08-3701-406C-B41A-24A5B5E87DEB}" dt="2022-02-01T20:39:12.756" v="9346" actId="6549"/>
        <pc:sldMkLst>
          <pc:docMk/>
          <pc:sldMk cId="902286136" sldId="4595"/>
        </pc:sldMkLst>
        <pc:spChg chg="mod">
          <ac:chgData name="Dominic Doneux" userId="eea5fbc5-aedf-47c2-8491-98bf6bc8d4b6" providerId="ADAL" clId="{33B7FD08-3701-406C-B41A-24A5B5E87DEB}" dt="2022-01-28T03:54:44.729" v="4742" actId="1076"/>
          <ac:spMkLst>
            <pc:docMk/>
            <pc:sldMk cId="902286136" sldId="4595"/>
            <ac:spMk id="2" creationId="{0086934E-1EC3-47F8-85E7-4AFE4AB5FC17}"/>
          </ac:spMkLst>
        </pc:spChg>
        <pc:spChg chg="mod">
          <ac:chgData name="Dominic Doneux" userId="eea5fbc5-aedf-47c2-8491-98bf6bc8d4b6" providerId="ADAL" clId="{33B7FD08-3701-406C-B41A-24A5B5E87DEB}" dt="2022-02-01T20:39:12.756" v="9346" actId="6549"/>
          <ac:spMkLst>
            <pc:docMk/>
            <pc:sldMk cId="902286136" sldId="4595"/>
            <ac:spMk id="5" creationId="{A800C7B6-F3DF-438C-9B57-07D1F49A81A7}"/>
          </ac:spMkLst>
        </pc:spChg>
      </pc:sldChg>
      <pc:sldChg chg="addSp delSp modSp add mod">
        <pc:chgData name="Dominic Doneux" userId="eea5fbc5-aedf-47c2-8491-98bf6bc8d4b6" providerId="ADAL" clId="{33B7FD08-3701-406C-B41A-24A5B5E87DEB}" dt="2022-01-30T20:33:25.768" v="7946" actId="27918"/>
        <pc:sldMkLst>
          <pc:docMk/>
          <pc:sldMk cId="243482943" sldId="4596"/>
        </pc:sldMkLst>
        <pc:spChg chg="mod">
          <ac:chgData name="Dominic Doneux" userId="eea5fbc5-aedf-47c2-8491-98bf6bc8d4b6" providerId="ADAL" clId="{33B7FD08-3701-406C-B41A-24A5B5E87DEB}" dt="2022-01-27T22:29:28.660" v="4456" actId="6549"/>
          <ac:spMkLst>
            <pc:docMk/>
            <pc:sldMk cId="243482943" sldId="4596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07T23:25:47.673" v="294" actId="20577"/>
          <ac:spMkLst>
            <pc:docMk/>
            <pc:sldMk cId="243482943" sldId="4596"/>
            <ac:spMk id="11" creationId="{EC6C0116-0389-44E2-808E-75D75B764A6B}"/>
          </ac:spMkLst>
        </pc:spChg>
        <pc:spChg chg="mod">
          <ac:chgData name="Dominic Doneux" userId="eea5fbc5-aedf-47c2-8491-98bf6bc8d4b6" providerId="ADAL" clId="{33B7FD08-3701-406C-B41A-24A5B5E87DEB}" dt="2022-01-28T20:37:01.816" v="6822" actId="20577"/>
          <ac:spMkLst>
            <pc:docMk/>
            <pc:sldMk cId="243482943" sldId="4596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33B7FD08-3701-406C-B41A-24A5B5E87DEB}" dt="2022-01-07T23:25:04.058" v="249" actId="1076"/>
          <ac:graphicFrameMkLst>
            <pc:docMk/>
            <pc:sldMk cId="243482943" sldId="4596"/>
            <ac:graphicFrameMk id="14" creationId="{C6B6ACC5-4CBC-448D-A759-224906A76048}"/>
          </ac:graphicFrameMkLst>
        </pc:graphicFrameChg>
        <pc:graphicFrameChg chg="del">
          <ac:chgData name="Dominic Doneux" userId="eea5fbc5-aedf-47c2-8491-98bf6bc8d4b6" providerId="ADAL" clId="{33B7FD08-3701-406C-B41A-24A5B5E87DEB}" dt="2022-01-07T23:23:58.269" v="241" actId="478"/>
          <ac:graphicFrameMkLst>
            <pc:docMk/>
            <pc:sldMk cId="243482943" sldId="4596"/>
            <ac:graphicFrameMk id="15" creationId="{F5DCF19E-E3A7-456C-B68A-5DE2858700EA}"/>
          </ac:graphicFrameMkLst>
        </pc:graphicFrameChg>
        <pc:graphicFrameChg chg="add mod">
          <ac:chgData name="Dominic Doneux" userId="eea5fbc5-aedf-47c2-8491-98bf6bc8d4b6" providerId="ADAL" clId="{33B7FD08-3701-406C-B41A-24A5B5E87DEB}" dt="2022-01-12T20:22:27.636" v="301"/>
          <ac:graphicFrameMkLst>
            <pc:docMk/>
            <pc:sldMk cId="243482943" sldId="4596"/>
            <ac:graphicFrameMk id="16" creationId="{C30A7D7D-613F-471C-9E4E-2C32163DBF05}"/>
          </ac:graphicFrameMkLst>
        </pc:graphicFrameChg>
        <pc:graphicFrameChg chg="del">
          <ac:chgData name="Dominic Doneux" userId="eea5fbc5-aedf-47c2-8491-98bf6bc8d4b6" providerId="ADAL" clId="{33B7FD08-3701-406C-B41A-24A5B5E87DEB}" dt="2022-01-07T23:23:57.200" v="240" actId="478"/>
          <ac:graphicFrameMkLst>
            <pc:docMk/>
            <pc:sldMk cId="243482943" sldId="4596"/>
            <ac:graphicFrameMk id="17" creationId="{FD890C12-B777-460E-AAA1-ADB501596682}"/>
          </ac:graphicFrameMkLst>
        </pc:graphicFrameChg>
      </pc:sldChg>
      <pc:sldChg chg="new del">
        <pc:chgData name="Dominic Doneux" userId="eea5fbc5-aedf-47c2-8491-98bf6bc8d4b6" providerId="ADAL" clId="{33B7FD08-3701-406C-B41A-24A5B5E87DEB}" dt="2022-01-07T23:25:32.474" v="286" actId="2696"/>
        <pc:sldMkLst>
          <pc:docMk/>
          <pc:sldMk cId="2488746886" sldId="4597"/>
        </pc:sldMkLst>
      </pc:sldChg>
      <pc:sldChg chg="modSp mod">
        <pc:chgData name="Dominic Doneux" userId="eea5fbc5-aedf-47c2-8491-98bf6bc8d4b6" providerId="ADAL" clId="{33B7FD08-3701-406C-B41A-24A5B5E87DEB}" dt="2022-01-28T04:00:30.677" v="4762" actId="14100"/>
        <pc:sldMkLst>
          <pc:docMk/>
          <pc:sldMk cId="3904059996" sldId="4597"/>
        </pc:sldMkLst>
        <pc:spChg chg="mod">
          <ac:chgData name="Dominic Doneux" userId="eea5fbc5-aedf-47c2-8491-98bf6bc8d4b6" providerId="ADAL" clId="{33B7FD08-3701-406C-B41A-24A5B5E87DEB}" dt="2022-01-28T04:00:30.677" v="4762" actId="14100"/>
          <ac:spMkLst>
            <pc:docMk/>
            <pc:sldMk cId="3904059996" sldId="4597"/>
            <ac:spMk id="2" creationId="{20BE06FA-78BC-4C4B-99C9-F29C4455D89F}"/>
          </ac:spMkLst>
        </pc:spChg>
      </pc:sldChg>
      <pc:sldChg chg="addSp delSp modSp mod">
        <pc:chgData name="Dominic Doneux" userId="eea5fbc5-aedf-47c2-8491-98bf6bc8d4b6" providerId="ADAL" clId="{33B7FD08-3701-406C-B41A-24A5B5E87DEB}" dt="2022-01-12T21:58:22.072" v="463" actId="6549"/>
        <pc:sldMkLst>
          <pc:docMk/>
          <pc:sldMk cId="4074788636" sldId="4598"/>
        </pc:sldMkLst>
        <pc:spChg chg="mod">
          <ac:chgData name="Dominic Doneux" userId="eea5fbc5-aedf-47c2-8491-98bf6bc8d4b6" providerId="ADAL" clId="{33B7FD08-3701-406C-B41A-24A5B5E87DEB}" dt="2022-01-12T21:58:22.072" v="463" actId="6549"/>
          <ac:spMkLst>
            <pc:docMk/>
            <pc:sldMk cId="4074788636" sldId="4598"/>
            <ac:spMk id="3" creationId="{8040B782-A50C-48E9-95F8-1A1B3DA47403}"/>
          </ac:spMkLst>
        </pc:spChg>
        <pc:graphicFrameChg chg="del">
          <ac:chgData name="Dominic Doneux" userId="eea5fbc5-aedf-47c2-8491-98bf6bc8d4b6" providerId="ADAL" clId="{33B7FD08-3701-406C-B41A-24A5B5E87DEB}" dt="2022-01-12T20:46:12.695" v="416" actId="478"/>
          <ac:graphicFrameMkLst>
            <pc:docMk/>
            <pc:sldMk cId="4074788636" sldId="4598"/>
            <ac:graphicFrameMk id="14" creationId="{C032C6C9-3C94-4AC8-AD5A-72F23282C999}"/>
          </ac:graphicFrameMkLst>
        </pc:graphicFrameChg>
        <pc:graphicFrameChg chg="add mod">
          <ac:chgData name="Dominic Doneux" userId="eea5fbc5-aedf-47c2-8491-98bf6bc8d4b6" providerId="ADAL" clId="{33B7FD08-3701-406C-B41A-24A5B5E87DEB}" dt="2022-01-12T20:55:35.165" v="423"/>
          <ac:graphicFrameMkLst>
            <pc:docMk/>
            <pc:sldMk cId="4074788636" sldId="4598"/>
            <ac:graphicFrameMk id="15" creationId="{AFB4A98C-675A-4344-856B-B7DD97318304}"/>
          </ac:graphicFrameMkLst>
        </pc:graphicFrameChg>
      </pc:sldChg>
      <pc:sldChg chg="addSp delSp modSp del mod ord modShow">
        <pc:chgData name="Dominic Doneux" userId="eea5fbc5-aedf-47c2-8491-98bf6bc8d4b6" providerId="ADAL" clId="{33B7FD08-3701-406C-B41A-24A5B5E87DEB}" dt="2022-02-01T18:48:32.797" v="9343" actId="2696"/>
        <pc:sldMkLst>
          <pc:docMk/>
          <pc:sldMk cId="24672193" sldId="4599"/>
        </pc:sldMkLst>
        <pc:spChg chg="mod">
          <ac:chgData name="Dominic Doneux" userId="eea5fbc5-aedf-47c2-8491-98bf6bc8d4b6" providerId="ADAL" clId="{33B7FD08-3701-406C-B41A-24A5B5E87DEB}" dt="2022-02-01T16:43:43.686" v="8714" actId="6549"/>
          <ac:spMkLst>
            <pc:docMk/>
            <pc:sldMk cId="24672193" sldId="4599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30T19:33:35.209" v="7695" actId="20577"/>
          <ac:spMkLst>
            <pc:docMk/>
            <pc:sldMk cId="24672193" sldId="4599"/>
            <ac:spMk id="9" creationId="{0BC0942B-0DC4-4B14-9AC4-6842DD608F1F}"/>
          </ac:spMkLst>
        </pc:spChg>
        <pc:spChg chg="mod">
          <ac:chgData name="Dominic Doneux" userId="eea5fbc5-aedf-47c2-8491-98bf6bc8d4b6" providerId="ADAL" clId="{33B7FD08-3701-406C-B41A-24A5B5E87DEB}" dt="2022-02-01T16:44:14.617" v="8720" actId="20577"/>
          <ac:spMkLst>
            <pc:docMk/>
            <pc:sldMk cId="24672193" sldId="4599"/>
            <ac:spMk id="21" creationId="{FFB24D20-49A1-4029-86A2-1D22B6AC1C9F}"/>
          </ac:spMkLst>
        </pc:spChg>
        <pc:graphicFrameChg chg="add mod">
          <ac:chgData name="Dominic Doneux" userId="eea5fbc5-aedf-47c2-8491-98bf6bc8d4b6" providerId="ADAL" clId="{33B7FD08-3701-406C-B41A-24A5B5E87DEB}" dt="2022-02-01T16:43:37.721" v="8711"/>
          <ac:graphicFrameMkLst>
            <pc:docMk/>
            <pc:sldMk cId="24672193" sldId="4599"/>
            <ac:graphicFrameMk id="11" creationId="{140201CF-0758-4B1B-999A-94A455468622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26T18:48:26.231" v="3374" actId="478"/>
          <ac:graphicFrameMkLst>
            <pc:docMk/>
            <pc:sldMk cId="24672193" sldId="4599"/>
            <ac:graphicFrameMk id="11" creationId="{FAE88ABB-EAD6-4E37-9153-324241E3C802}"/>
          </ac:graphicFrameMkLst>
        </pc:graphicFrameChg>
        <pc:graphicFrameChg chg="del">
          <ac:chgData name="Dominic Doneux" userId="eea5fbc5-aedf-47c2-8491-98bf6bc8d4b6" providerId="ADAL" clId="{33B7FD08-3701-406C-B41A-24A5B5E87DEB}" dt="2022-01-12T21:58:38.928" v="478" actId="478"/>
          <ac:graphicFrameMkLst>
            <pc:docMk/>
            <pc:sldMk cId="24672193" sldId="4599"/>
            <ac:graphicFrameMk id="12" creationId="{69720C49-2A86-4433-93F8-03DFF65A14CF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42:57.438" v="8705" actId="1076"/>
          <ac:graphicFrameMkLst>
            <pc:docMk/>
            <pc:sldMk cId="24672193" sldId="4599"/>
            <ac:graphicFrameMk id="12" creationId="{FAE88ABB-EAD6-4E37-9153-324241E3C802}"/>
          </ac:graphicFrameMkLst>
        </pc:graphicFrameChg>
        <pc:graphicFrameChg chg="add mod">
          <ac:chgData name="Dominic Doneux" userId="eea5fbc5-aedf-47c2-8491-98bf6bc8d4b6" providerId="ADAL" clId="{33B7FD08-3701-406C-B41A-24A5B5E87DEB}" dt="2022-01-26T18:49:23.725" v="3398"/>
          <ac:graphicFrameMkLst>
            <pc:docMk/>
            <pc:sldMk cId="24672193" sldId="4599"/>
            <ac:graphicFrameMk id="13" creationId="{FAE88ABB-EAD6-4E37-9153-324241E3C802}"/>
          </ac:graphicFrameMkLst>
        </pc:graphicFrameChg>
      </pc:sldChg>
      <pc:sldChg chg="addSp delSp modSp add del mod ord modShow">
        <pc:chgData name="Dominic Doneux" userId="eea5fbc5-aedf-47c2-8491-98bf6bc8d4b6" providerId="ADAL" clId="{33B7FD08-3701-406C-B41A-24A5B5E87DEB}" dt="2022-02-01T18:48:32.797" v="9343" actId="2696"/>
        <pc:sldMkLst>
          <pc:docMk/>
          <pc:sldMk cId="246458956" sldId="4600"/>
        </pc:sldMkLst>
        <pc:spChg chg="mod">
          <ac:chgData name="Dominic Doneux" userId="eea5fbc5-aedf-47c2-8491-98bf6bc8d4b6" providerId="ADAL" clId="{33B7FD08-3701-406C-B41A-24A5B5E87DEB}" dt="2022-01-12T20:44:24.624" v="373" actId="6549"/>
          <ac:spMkLst>
            <pc:docMk/>
            <pc:sldMk cId="246458956" sldId="4600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12T20:43:59.488" v="346" actId="20577"/>
          <ac:spMkLst>
            <pc:docMk/>
            <pc:sldMk cId="246458956" sldId="4600"/>
            <ac:spMk id="11" creationId="{EC6C0116-0389-44E2-808E-75D75B764A6B}"/>
          </ac:spMkLst>
        </pc:spChg>
        <pc:spChg chg="mod">
          <ac:chgData name="Dominic Doneux" userId="eea5fbc5-aedf-47c2-8491-98bf6bc8d4b6" providerId="ADAL" clId="{33B7FD08-3701-406C-B41A-24A5B5E87DEB}" dt="2022-01-26T18:44:27.660" v="3248" actId="20577"/>
          <ac:spMkLst>
            <pc:docMk/>
            <pc:sldMk cId="246458956" sldId="4600"/>
            <ac:spMk id="30" creationId="{75E038E3-FE10-488A-BF06-73FFFE54E1BF}"/>
          </ac:spMkLst>
        </pc:spChg>
        <pc:graphicFrameChg chg="del">
          <ac:chgData name="Dominic Doneux" userId="eea5fbc5-aedf-47c2-8491-98bf6bc8d4b6" providerId="ADAL" clId="{33B7FD08-3701-406C-B41A-24A5B5E87DEB}" dt="2022-01-12T20:43:20.382" v="324" actId="478"/>
          <ac:graphicFrameMkLst>
            <pc:docMk/>
            <pc:sldMk cId="246458956" sldId="4600"/>
            <ac:graphicFrameMk id="14" creationId="{C6B6ACC5-4CBC-448D-A759-224906A76048}"/>
          </ac:graphicFrameMkLst>
        </pc:graphicFrameChg>
        <pc:graphicFrameChg chg="add mod">
          <ac:chgData name="Dominic Doneux" userId="eea5fbc5-aedf-47c2-8491-98bf6bc8d4b6" providerId="ADAL" clId="{33B7FD08-3701-406C-B41A-24A5B5E87DEB}" dt="2022-01-12T20:43:38.502" v="329"/>
          <ac:graphicFrameMkLst>
            <pc:docMk/>
            <pc:sldMk cId="246458956" sldId="4600"/>
            <ac:graphicFrameMk id="15" creationId="{44653461-801A-4CED-B92C-56BBAB478BAD}"/>
          </ac:graphicFrameMkLst>
        </pc:graphicFrameChg>
        <pc:graphicFrameChg chg="del">
          <ac:chgData name="Dominic Doneux" userId="eea5fbc5-aedf-47c2-8491-98bf6bc8d4b6" providerId="ADAL" clId="{33B7FD08-3701-406C-B41A-24A5B5E87DEB}" dt="2022-01-12T20:43:22.102" v="325" actId="478"/>
          <ac:graphicFrameMkLst>
            <pc:docMk/>
            <pc:sldMk cId="246458956" sldId="4600"/>
            <ac:graphicFrameMk id="16" creationId="{C30A7D7D-613F-471C-9E4E-2C32163DBF05}"/>
          </ac:graphicFrameMkLst>
        </pc:graphicFrameChg>
      </pc:sldChg>
      <pc:sldChg chg="del">
        <pc:chgData name="Dominic Doneux" userId="eea5fbc5-aedf-47c2-8491-98bf6bc8d4b6" providerId="ADAL" clId="{33B7FD08-3701-406C-B41A-24A5B5E87DEB}" dt="2022-02-01T18:48:32.797" v="9343" actId="2696"/>
        <pc:sldMkLst>
          <pc:docMk/>
          <pc:sldMk cId="3601584410" sldId="4601"/>
        </pc:sldMkLst>
      </pc:sldChg>
      <pc:sldChg chg="modSp new del mod">
        <pc:chgData name="Dominic Doneux" userId="eea5fbc5-aedf-47c2-8491-98bf6bc8d4b6" providerId="ADAL" clId="{33B7FD08-3701-406C-B41A-24A5B5E87DEB}" dt="2022-02-01T18:48:20.356" v="9342" actId="2696"/>
        <pc:sldMkLst>
          <pc:docMk/>
          <pc:sldMk cId="3899442372" sldId="4602"/>
        </pc:sldMkLst>
        <pc:spChg chg="mod">
          <ac:chgData name="Dominic Doneux" userId="eea5fbc5-aedf-47c2-8491-98bf6bc8d4b6" providerId="ADAL" clId="{33B7FD08-3701-406C-B41A-24A5B5E87DEB}" dt="2022-01-21T21:54:24.960" v="1998" actId="20577"/>
          <ac:spMkLst>
            <pc:docMk/>
            <pc:sldMk cId="3899442372" sldId="4602"/>
            <ac:spMk id="3" creationId="{AA2C3C55-9095-4388-9B76-D3CCCF4748CA}"/>
          </ac:spMkLst>
        </pc:spChg>
        <pc:spChg chg="mod">
          <ac:chgData name="Dominic Doneux" userId="eea5fbc5-aedf-47c2-8491-98bf6bc8d4b6" providerId="ADAL" clId="{33B7FD08-3701-406C-B41A-24A5B5E87DEB}" dt="2022-01-26T18:44:16.171" v="3229" actId="6549"/>
          <ac:spMkLst>
            <pc:docMk/>
            <pc:sldMk cId="3899442372" sldId="4602"/>
            <ac:spMk id="4" creationId="{3B56F079-0B9C-4A36-963D-A774B9F7DD7C}"/>
          </ac:spMkLst>
        </pc:spChg>
      </pc:sldChg>
      <pc:sldChg chg="modSp add mod ord modClrScheme chgLayout">
        <pc:chgData name="Dominic Doneux" userId="eea5fbc5-aedf-47c2-8491-98bf6bc8d4b6" providerId="ADAL" clId="{33B7FD08-3701-406C-B41A-24A5B5E87DEB}" dt="2022-01-31T20:58:16.497" v="8221" actId="700"/>
        <pc:sldMkLst>
          <pc:docMk/>
          <pc:sldMk cId="3358433921" sldId="4603"/>
        </pc:sldMkLst>
        <pc:spChg chg="mod ord">
          <ac:chgData name="Dominic Doneux" userId="eea5fbc5-aedf-47c2-8491-98bf6bc8d4b6" providerId="ADAL" clId="{33B7FD08-3701-406C-B41A-24A5B5E87DEB}" dt="2022-01-31T20:58:16.497" v="8221" actId="700"/>
          <ac:spMkLst>
            <pc:docMk/>
            <pc:sldMk cId="3358433921" sldId="4603"/>
            <ac:spMk id="2" creationId="{20BE06FA-78BC-4C4B-99C9-F29C4455D89F}"/>
          </ac:spMkLst>
        </pc:spChg>
      </pc:sldChg>
      <pc:sldChg chg="addSp delSp modSp add mod ord">
        <pc:chgData name="Dominic Doneux" userId="eea5fbc5-aedf-47c2-8491-98bf6bc8d4b6" providerId="ADAL" clId="{33B7FD08-3701-406C-B41A-24A5B5E87DEB}" dt="2022-02-01T17:30:03.390" v="9083" actId="20577"/>
        <pc:sldMkLst>
          <pc:docMk/>
          <pc:sldMk cId="2727895908" sldId="4604"/>
        </pc:sldMkLst>
        <pc:spChg chg="mod">
          <ac:chgData name="Dominic Doneux" userId="eea5fbc5-aedf-47c2-8491-98bf6bc8d4b6" providerId="ADAL" clId="{33B7FD08-3701-406C-B41A-24A5B5E87DEB}" dt="2022-02-01T16:19:15.222" v="8614" actId="20577"/>
          <ac:spMkLst>
            <pc:docMk/>
            <pc:sldMk cId="2727895908" sldId="4604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7:30:03.390" v="9083" actId="20577"/>
          <ac:spMkLst>
            <pc:docMk/>
            <pc:sldMk cId="2727895908" sldId="4604"/>
            <ac:spMk id="11" creationId="{EC6C0116-0389-44E2-808E-75D75B764A6B}"/>
          </ac:spMkLst>
        </pc:spChg>
        <pc:spChg chg="mod">
          <ac:chgData name="Dominic Doneux" userId="eea5fbc5-aedf-47c2-8491-98bf6bc8d4b6" providerId="ADAL" clId="{33B7FD08-3701-406C-B41A-24A5B5E87DEB}" dt="2022-02-01T17:29:44.366" v="9022" actId="20577"/>
          <ac:spMkLst>
            <pc:docMk/>
            <pc:sldMk cId="2727895908" sldId="4604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33B7FD08-3701-406C-B41A-24A5B5E87DEB}" dt="2022-02-01T16:18:58.648" v="8595" actId="6549"/>
          <ac:graphicFrameMkLst>
            <pc:docMk/>
            <pc:sldMk cId="2727895908" sldId="4604"/>
            <ac:graphicFrameMk id="14" creationId="{697E6884-B0B1-4235-86B8-8E8C063B35F6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25T18:34:28.599" v="2190" actId="478"/>
          <ac:graphicFrameMkLst>
            <pc:docMk/>
            <pc:sldMk cId="2727895908" sldId="4604"/>
            <ac:graphicFrameMk id="14" creationId="{C2B6099F-ACAA-45EF-9C5F-F4638BAE22CF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21T19:58:01.838" v="1470" actId="478"/>
          <ac:graphicFrameMkLst>
            <pc:docMk/>
            <pc:sldMk cId="2727895908" sldId="4604"/>
            <ac:graphicFrameMk id="14" creationId="{D880DE1B-C2B4-4703-A9B4-1018A382FBCC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25T18:43:14.836" v="2323" actId="478"/>
          <ac:graphicFrameMkLst>
            <pc:docMk/>
            <pc:sldMk cId="2727895908" sldId="4604"/>
            <ac:graphicFrameMk id="15" creationId="{352F5FD8-D65F-4F36-AD7D-0D6DDEAFAA91}"/>
          </ac:graphicFrameMkLst>
        </pc:graphicFrameChg>
        <pc:graphicFrameChg chg="del">
          <ac:chgData name="Dominic Doneux" userId="eea5fbc5-aedf-47c2-8491-98bf6bc8d4b6" providerId="ADAL" clId="{33B7FD08-3701-406C-B41A-24A5B5E87DEB}" dt="2022-01-21T19:51:48.691" v="1428" actId="478"/>
          <ac:graphicFrameMkLst>
            <pc:docMk/>
            <pc:sldMk cId="2727895908" sldId="4604"/>
            <ac:graphicFrameMk id="15" creationId="{AFB4A98C-675A-4344-856B-B7DD97318304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19:02.579" v="8596" actId="6549"/>
          <ac:graphicFrameMkLst>
            <pc:docMk/>
            <pc:sldMk cId="2727895908" sldId="4604"/>
            <ac:graphicFrameMk id="16" creationId="{352F5FD8-D65F-4F36-AD7D-0D6DDEAFAA91}"/>
          </ac:graphicFrameMkLst>
        </pc:graphicFrameChg>
      </pc:sldChg>
      <pc:sldChg chg="addSp delSp modSp add del mod">
        <pc:chgData name="Dominic Doneux" userId="eea5fbc5-aedf-47c2-8491-98bf6bc8d4b6" providerId="ADAL" clId="{33B7FD08-3701-406C-B41A-24A5B5E87DEB}" dt="2022-02-01T16:20:58.133" v="8625" actId="2696"/>
        <pc:sldMkLst>
          <pc:docMk/>
          <pc:sldMk cId="1267416017" sldId="4605"/>
        </pc:sldMkLst>
        <pc:spChg chg="mod">
          <ac:chgData name="Dominic Doneux" userId="eea5fbc5-aedf-47c2-8491-98bf6bc8d4b6" providerId="ADAL" clId="{33B7FD08-3701-406C-B41A-24A5B5E87DEB}" dt="2022-01-27T22:34:29.144" v="4562" actId="20577"/>
          <ac:spMkLst>
            <pc:docMk/>
            <pc:sldMk cId="1267416017" sldId="4605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6:20:36.827" v="8618" actId="21"/>
          <ac:spMkLst>
            <pc:docMk/>
            <pc:sldMk cId="1267416017" sldId="4605"/>
            <ac:spMk id="11" creationId="{EC6C0116-0389-44E2-808E-75D75B764A6B}"/>
          </ac:spMkLst>
        </pc:spChg>
        <pc:spChg chg="mod">
          <ac:chgData name="Dominic Doneux" userId="eea5fbc5-aedf-47c2-8491-98bf6bc8d4b6" providerId="ADAL" clId="{33B7FD08-3701-406C-B41A-24A5B5E87DEB}" dt="2022-01-31T20:59:08.607" v="8283" actId="20577"/>
          <ac:spMkLst>
            <pc:docMk/>
            <pc:sldMk cId="1267416017" sldId="4605"/>
            <ac:spMk id="30" creationId="{75E038E3-FE10-488A-BF06-73FFFE54E1BF}"/>
          </ac:spMkLst>
        </pc:spChg>
        <pc:graphicFrameChg chg="add del mod">
          <ac:chgData name="Dominic Doneux" userId="eea5fbc5-aedf-47c2-8491-98bf6bc8d4b6" providerId="ADAL" clId="{33B7FD08-3701-406C-B41A-24A5B5E87DEB}" dt="2022-02-01T16:06:59.444" v="8541" actId="21"/>
          <ac:graphicFrameMkLst>
            <pc:docMk/>
            <pc:sldMk cId="1267416017" sldId="4605"/>
            <ac:graphicFrameMk id="14" creationId="{697E6884-B0B1-4235-86B8-8E8C063B35F6}"/>
          </ac:graphicFrameMkLst>
        </pc:graphicFrameChg>
        <pc:graphicFrameChg chg="del">
          <ac:chgData name="Dominic Doneux" userId="eea5fbc5-aedf-47c2-8491-98bf6bc8d4b6" providerId="ADAL" clId="{33B7FD08-3701-406C-B41A-24A5B5E87DEB}" dt="2022-01-25T18:36:05.852" v="2289" actId="478"/>
          <ac:graphicFrameMkLst>
            <pc:docMk/>
            <pc:sldMk cId="1267416017" sldId="4605"/>
            <ac:graphicFrameMk id="15" creationId="{352F5FD8-D65F-4F36-AD7D-0D6DDEAFAA91}"/>
          </ac:graphicFrameMkLst>
        </pc:graphicFrameChg>
      </pc:sldChg>
      <pc:sldChg chg="addSp delSp modSp mod">
        <pc:chgData name="Dominic Doneux" userId="eea5fbc5-aedf-47c2-8491-98bf6bc8d4b6" providerId="ADAL" clId="{33B7FD08-3701-406C-B41A-24A5B5E87DEB}" dt="2022-01-30T19:34:44.009" v="7707" actId="27918"/>
        <pc:sldMkLst>
          <pc:docMk/>
          <pc:sldMk cId="1347832022" sldId="4607"/>
        </pc:sldMkLst>
        <pc:spChg chg="mod">
          <ac:chgData name="Dominic Doneux" userId="eea5fbc5-aedf-47c2-8491-98bf6bc8d4b6" providerId="ADAL" clId="{33B7FD08-3701-406C-B41A-24A5B5E87DEB}" dt="2022-01-26T20:37:10.448" v="4019" actId="3626"/>
          <ac:spMkLst>
            <pc:docMk/>
            <pc:sldMk cId="1347832022" sldId="4607"/>
            <ac:spMk id="11" creationId="{EC6C0116-0389-44E2-808E-75D75B764A6B}"/>
          </ac:spMkLst>
        </pc:spChg>
        <pc:graphicFrameChg chg="add mod">
          <ac:chgData name="Dominic Doneux" userId="eea5fbc5-aedf-47c2-8491-98bf6bc8d4b6" providerId="ADAL" clId="{33B7FD08-3701-406C-B41A-24A5B5E87DEB}" dt="2022-01-26T20:36:48.450" v="4018" actId="1076"/>
          <ac:graphicFrameMkLst>
            <pc:docMk/>
            <pc:sldMk cId="1347832022" sldId="4607"/>
            <ac:graphicFrameMk id="14" creationId="{660552F3-A48C-402C-BE1F-1E5F186FD84F}"/>
          </ac:graphicFrameMkLst>
        </pc:graphicFrameChg>
        <pc:graphicFrameChg chg="del">
          <ac:chgData name="Dominic Doneux" userId="eea5fbc5-aedf-47c2-8491-98bf6bc8d4b6" providerId="ADAL" clId="{33B7FD08-3701-406C-B41A-24A5B5E87DEB}" dt="2022-01-26T20:36:27.383" v="4015" actId="478"/>
          <ac:graphicFrameMkLst>
            <pc:docMk/>
            <pc:sldMk cId="1347832022" sldId="4607"/>
            <ac:graphicFrameMk id="15" creationId="{AFB4A98C-675A-4344-856B-B7DD97318304}"/>
          </ac:graphicFrameMkLst>
        </pc:graphicFrameChg>
      </pc:sldChg>
      <pc:sldChg chg="addSp delSp modSp del mod">
        <pc:chgData name="Dominic Doneux" userId="eea5fbc5-aedf-47c2-8491-98bf6bc8d4b6" providerId="ADAL" clId="{33B7FD08-3701-406C-B41A-24A5B5E87DEB}" dt="2022-02-01T16:17:44.048" v="8586" actId="2696"/>
        <pc:sldMkLst>
          <pc:docMk/>
          <pc:sldMk cId="3550981876" sldId="4608"/>
        </pc:sldMkLst>
        <pc:spChg chg="mod">
          <ac:chgData name="Dominic Doneux" userId="eea5fbc5-aedf-47c2-8491-98bf6bc8d4b6" providerId="ADAL" clId="{33B7FD08-3701-406C-B41A-24A5B5E87DEB}" dt="2022-01-26T19:54:38.108" v="3762"/>
          <ac:spMkLst>
            <pc:docMk/>
            <pc:sldMk cId="3550981876" sldId="4608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28T20:41:10.003" v="6823" actId="6549"/>
          <ac:spMkLst>
            <pc:docMk/>
            <pc:sldMk cId="3550981876" sldId="4608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33B7FD08-3701-406C-B41A-24A5B5E87DEB}" dt="2022-02-01T16:13:19.496" v="8562" actId="14100"/>
          <ac:graphicFrameMkLst>
            <pc:docMk/>
            <pc:sldMk cId="3550981876" sldId="4608"/>
            <ac:graphicFrameMk id="14" creationId="{40CE71F4-9709-4227-8CD5-1B2F086C7D59}"/>
          </ac:graphicFrameMkLst>
        </pc:graphicFrameChg>
        <pc:graphicFrameChg chg="del">
          <ac:chgData name="Dominic Doneux" userId="eea5fbc5-aedf-47c2-8491-98bf6bc8d4b6" providerId="ADAL" clId="{33B7FD08-3701-406C-B41A-24A5B5E87DEB}" dt="2022-01-26T19:54:24.498" v="3756" actId="478"/>
          <ac:graphicFrameMkLst>
            <pc:docMk/>
            <pc:sldMk cId="3550981876" sldId="4608"/>
            <ac:graphicFrameMk id="16" creationId="{09549936-6C85-4AE8-B03C-D351EDDD67E6}"/>
          </ac:graphicFrameMkLst>
        </pc:graphicFrameChg>
      </pc:sldChg>
      <pc:sldChg chg="addSp delSp modSp del mod">
        <pc:chgData name="Dominic Doneux" userId="eea5fbc5-aedf-47c2-8491-98bf6bc8d4b6" providerId="ADAL" clId="{33B7FD08-3701-406C-B41A-24A5B5E87DEB}" dt="2022-02-01T16:57:27.464" v="8810" actId="2696"/>
        <pc:sldMkLst>
          <pc:docMk/>
          <pc:sldMk cId="1113581270" sldId="4609"/>
        </pc:sldMkLst>
        <pc:spChg chg="mod">
          <ac:chgData name="Dominic Doneux" userId="eea5fbc5-aedf-47c2-8491-98bf6bc8d4b6" providerId="ADAL" clId="{33B7FD08-3701-406C-B41A-24A5B5E87DEB}" dt="2022-01-26T19:57:04.860" v="3785" actId="20577"/>
          <ac:spMkLst>
            <pc:docMk/>
            <pc:sldMk cId="1113581270" sldId="4609"/>
            <ac:spMk id="3" creationId="{8040B782-A50C-48E9-95F8-1A1B3DA47403}"/>
          </ac:spMkLst>
        </pc:spChg>
        <pc:spChg chg="add del mod">
          <ac:chgData name="Dominic Doneux" userId="eea5fbc5-aedf-47c2-8491-98bf6bc8d4b6" providerId="ADAL" clId="{33B7FD08-3701-406C-B41A-24A5B5E87DEB}" dt="2022-02-01T16:47:04.745" v="8735" actId="478"/>
          <ac:spMkLst>
            <pc:docMk/>
            <pc:sldMk cId="1113581270" sldId="4609"/>
            <ac:spMk id="30" creationId="{75E038E3-FE10-488A-BF06-73FFFE54E1BF}"/>
          </ac:spMkLst>
        </pc:spChg>
        <pc:spChg chg="add del">
          <ac:chgData name="Dominic Doneux" userId="eea5fbc5-aedf-47c2-8491-98bf6bc8d4b6" providerId="ADAL" clId="{33B7FD08-3701-406C-B41A-24A5B5E87DEB}" dt="2022-02-01T16:47:05.244" v="8736" actId="478"/>
          <ac:spMkLst>
            <pc:docMk/>
            <pc:sldMk cId="1113581270" sldId="4609"/>
            <ac:spMk id="31" creationId="{F9B078B2-C769-4F3E-8517-70FB3FA468EA}"/>
          </ac:spMkLst>
        </pc:spChg>
        <pc:graphicFrameChg chg="del">
          <ac:chgData name="Dominic Doneux" userId="eea5fbc5-aedf-47c2-8491-98bf6bc8d4b6" providerId="ADAL" clId="{33B7FD08-3701-406C-B41A-24A5B5E87DEB}" dt="2022-01-26T19:56:58.123" v="3782" actId="478"/>
          <ac:graphicFrameMkLst>
            <pc:docMk/>
            <pc:sldMk cId="1113581270" sldId="4609"/>
            <ac:graphicFrameMk id="14" creationId="{821C2DFC-1F80-4D4F-9B27-858C1CA7D646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23:03.866" v="8632"/>
          <ac:graphicFrameMkLst>
            <pc:docMk/>
            <pc:sldMk cId="1113581270" sldId="4609"/>
            <ac:graphicFrameMk id="14" creationId="{A0A96740-542E-4D2D-BCF0-4281CD133958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47:03.078" v="8734"/>
          <ac:graphicFrameMkLst>
            <pc:docMk/>
            <pc:sldMk cId="1113581270" sldId="4609"/>
            <ac:graphicFrameMk id="15" creationId="{64A61102-1606-4B91-B40E-CE14339BB7C7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2-01T16:22:39.207" v="8626" actId="478"/>
          <ac:graphicFrameMkLst>
            <pc:docMk/>
            <pc:sldMk cId="1113581270" sldId="4609"/>
            <ac:graphicFrameMk id="15" creationId="{A0A96740-542E-4D2D-BCF0-4281CD133958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24:13.678" v="8640"/>
          <ac:graphicFrameMkLst>
            <pc:docMk/>
            <pc:sldMk cId="1113581270" sldId="4609"/>
            <ac:graphicFrameMk id="16" creationId="{92E580FE-7338-4FDD-AD17-E9762A6B160E}"/>
          </ac:graphicFrameMkLst>
        </pc:graphicFrameChg>
      </pc:sldChg>
      <pc:sldChg chg="addSp delSp modSp del mod">
        <pc:chgData name="Dominic Doneux" userId="eea5fbc5-aedf-47c2-8491-98bf6bc8d4b6" providerId="ADAL" clId="{33B7FD08-3701-406C-B41A-24A5B5E87DEB}" dt="2022-02-01T16:58:21.268" v="8821" actId="2696"/>
        <pc:sldMkLst>
          <pc:docMk/>
          <pc:sldMk cId="61851681" sldId="4610"/>
        </pc:sldMkLst>
        <pc:spChg chg="mod">
          <ac:chgData name="Dominic Doneux" userId="eea5fbc5-aedf-47c2-8491-98bf6bc8d4b6" providerId="ADAL" clId="{33B7FD08-3701-406C-B41A-24A5B5E87DEB}" dt="2022-01-31T21:05:48.956" v="8445" actId="20577"/>
          <ac:spMkLst>
            <pc:docMk/>
            <pc:sldMk cId="61851681" sldId="4610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33B7FD08-3701-406C-B41A-24A5B5E87DEB}" dt="2022-02-01T16:46:22.292" v="8729" actId="1076"/>
          <ac:graphicFrameMkLst>
            <pc:docMk/>
            <pc:sldMk cId="61851681" sldId="4610"/>
            <ac:graphicFrameMk id="14" creationId="{64A61102-1606-4B91-B40E-CE14339BB7C7}"/>
          </ac:graphicFrameMkLst>
        </pc:graphicFrameChg>
        <pc:graphicFrameChg chg="del">
          <ac:chgData name="Dominic Doneux" userId="eea5fbc5-aedf-47c2-8491-98bf6bc8d4b6" providerId="ADAL" clId="{33B7FD08-3701-406C-B41A-24A5B5E87DEB}" dt="2022-02-01T16:45:54.058" v="8724" actId="478"/>
          <ac:graphicFrameMkLst>
            <pc:docMk/>
            <pc:sldMk cId="61851681" sldId="4610"/>
            <ac:graphicFrameMk id="15" creationId="{64A61102-1606-4B91-B40E-CE14339BB7C7}"/>
          </ac:graphicFrameMkLst>
        </pc:graphicFrameChg>
      </pc:sldChg>
      <pc:sldChg chg="addSp delSp modSp add mod">
        <pc:chgData name="Dominic Doneux" userId="eea5fbc5-aedf-47c2-8491-98bf6bc8d4b6" providerId="ADAL" clId="{33B7FD08-3701-406C-B41A-24A5B5E87DEB}" dt="2022-01-30T20:27:48.481" v="7806" actId="20577"/>
        <pc:sldMkLst>
          <pc:docMk/>
          <pc:sldMk cId="748043980" sldId="4611"/>
        </pc:sldMkLst>
        <pc:spChg chg="mod">
          <ac:chgData name="Dominic Doneux" userId="eea5fbc5-aedf-47c2-8491-98bf6bc8d4b6" providerId="ADAL" clId="{33B7FD08-3701-406C-B41A-24A5B5E87DEB}" dt="2022-01-28T21:35:42.002" v="7130" actId="6549"/>
          <ac:spMkLst>
            <pc:docMk/>
            <pc:sldMk cId="748043980" sldId="4611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28T21:39:07.831" v="7191" actId="20577"/>
          <ac:spMkLst>
            <pc:docMk/>
            <pc:sldMk cId="748043980" sldId="4611"/>
            <ac:spMk id="9" creationId="{0BC0942B-0DC4-4B14-9AC4-6842DD608F1F}"/>
          </ac:spMkLst>
        </pc:spChg>
        <pc:spChg chg="mod">
          <ac:chgData name="Dominic Doneux" userId="eea5fbc5-aedf-47c2-8491-98bf6bc8d4b6" providerId="ADAL" clId="{33B7FD08-3701-406C-B41A-24A5B5E87DEB}" dt="2022-01-26T18:41:51.868" v="3125" actId="6549"/>
          <ac:spMkLst>
            <pc:docMk/>
            <pc:sldMk cId="748043980" sldId="4611"/>
            <ac:spMk id="21" creationId="{FFB24D20-49A1-4029-86A2-1D22B6AC1C9F}"/>
          </ac:spMkLst>
        </pc:spChg>
        <pc:graphicFrameChg chg="add del mod">
          <ac:chgData name="Dominic Doneux" userId="eea5fbc5-aedf-47c2-8491-98bf6bc8d4b6" providerId="ADAL" clId="{33B7FD08-3701-406C-B41A-24A5B5E87DEB}" dt="2022-01-30T20:27:48.481" v="7806" actId="20577"/>
          <ac:graphicFrameMkLst>
            <pc:docMk/>
            <pc:sldMk cId="748043980" sldId="4611"/>
            <ac:graphicFrameMk id="11" creationId="{18D2397A-13DA-405F-AFA4-71EB4C0D8B65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30T20:27:20.495" v="7748" actId="478"/>
          <ac:graphicFrameMkLst>
            <pc:docMk/>
            <pc:sldMk cId="748043980" sldId="4611"/>
            <ac:graphicFrameMk id="12" creationId="{18D2397A-13DA-405F-AFA4-71EB4C0D8B65}"/>
          </ac:graphicFrameMkLst>
        </pc:graphicFrameChg>
        <pc:graphicFrameChg chg="del">
          <ac:chgData name="Dominic Doneux" userId="eea5fbc5-aedf-47c2-8491-98bf6bc8d4b6" providerId="ADAL" clId="{33B7FD08-3701-406C-B41A-24A5B5E87DEB}" dt="2022-01-26T18:41:49.635" v="3124" actId="478"/>
          <ac:graphicFrameMkLst>
            <pc:docMk/>
            <pc:sldMk cId="748043980" sldId="4611"/>
            <ac:graphicFrameMk id="12" creationId="{C54BE8A4-F1A9-43D0-B4F9-D33837012E88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28T21:35:46.016" v="7131" actId="478"/>
          <ac:graphicFrameMkLst>
            <pc:docMk/>
            <pc:sldMk cId="748043980" sldId="4611"/>
            <ac:graphicFrameMk id="13" creationId="{8D6D85E4-F972-4BDD-8E29-96354C347A45}"/>
          </ac:graphicFrameMkLst>
        </pc:graphicFrameChg>
      </pc:sldChg>
      <pc:sldChg chg="addSp delSp modSp add mod modShow">
        <pc:chgData name="Dominic Doneux" userId="eea5fbc5-aedf-47c2-8491-98bf6bc8d4b6" providerId="ADAL" clId="{33B7FD08-3701-406C-B41A-24A5B5E87DEB}" dt="2022-01-28T20:32:20.823" v="6251" actId="20577"/>
        <pc:sldMkLst>
          <pc:docMk/>
          <pc:sldMk cId="1618116574" sldId="4612"/>
        </pc:sldMkLst>
        <pc:spChg chg="mod">
          <ac:chgData name="Dominic Doneux" userId="eea5fbc5-aedf-47c2-8491-98bf6bc8d4b6" providerId="ADAL" clId="{33B7FD08-3701-406C-B41A-24A5B5E87DEB}" dt="2022-01-26T18:56:33.185" v="3546" actId="20577"/>
          <ac:spMkLst>
            <pc:docMk/>
            <pc:sldMk cId="1618116574" sldId="4612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26T18:56:40.570" v="3548" actId="6549"/>
          <ac:spMkLst>
            <pc:docMk/>
            <pc:sldMk cId="1618116574" sldId="4612"/>
            <ac:spMk id="9" creationId="{0BC0942B-0DC4-4B14-9AC4-6842DD608F1F}"/>
          </ac:spMkLst>
        </pc:spChg>
        <pc:spChg chg="add del">
          <ac:chgData name="Dominic Doneux" userId="eea5fbc5-aedf-47c2-8491-98bf6bc8d4b6" providerId="ADAL" clId="{33B7FD08-3701-406C-B41A-24A5B5E87DEB}" dt="2022-01-26T18:56:47.057" v="3550" actId="22"/>
          <ac:spMkLst>
            <pc:docMk/>
            <pc:sldMk cId="1618116574" sldId="4612"/>
            <ac:spMk id="11" creationId="{E4AB1B2F-C6A1-4E16-8D12-A922B3CDE1F4}"/>
          </ac:spMkLst>
        </pc:spChg>
        <pc:spChg chg="add del mod">
          <ac:chgData name="Dominic Doneux" userId="eea5fbc5-aedf-47c2-8491-98bf6bc8d4b6" providerId="ADAL" clId="{33B7FD08-3701-406C-B41A-24A5B5E87DEB}" dt="2022-01-26T18:57:37.410" v="3577" actId="478"/>
          <ac:spMkLst>
            <pc:docMk/>
            <pc:sldMk cId="1618116574" sldId="4612"/>
            <ac:spMk id="12" creationId="{0D5EE034-70A1-4DBC-B104-40213131E669}"/>
          </ac:spMkLst>
        </pc:spChg>
        <pc:spChg chg="add mod">
          <ac:chgData name="Dominic Doneux" userId="eea5fbc5-aedf-47c2-8491-98bf6bc8d4b6" providerId="ADAL" clId="{33B7FD08-3701-406C-B41A-24A5B5E87DEB}" dt="2022-01-28T20:31:59.859" v="6194" actId="21"/>
          <ac:spMkLst>
            <pc:docMk/>
            <pc:sldMk cId="1618116574" sldId="4612"/>
            <ac:spMk id="12" creationId="{84322EA3-077A-490E-8524-B1F3FBD9D81B}"/>
          </ac:spMkLst>
        </pc:spChg>
        <pc:spChg chg="add del mod">
          <ac:chgData name="Dominic Doneux" userId="eea5fbc5-aedf-47c2-8491-98bf6bc8d4b6" providerId="ADAL" clId="{33B7FD08-3701-406C-B41A-24A5B5E87DEB}" dt="2022-01-28T03:51:33.251" v="4593" actId="478"/>
          <ac:spMkLst>
            <pc:docMk/>
            <pc:sldMk cId="1618116574" sldId="4612"/>
            <ac:spMk id="13" creationId="{045C9956-F6AA-4080-B65E-C7444A3E77C8}"/>
          </ac:spMkLst>
        </pc:spChg>
        <pc:spChg chg="add del mod">
          <ac:chgData name="Dominic Doneux" userId="eea5fbc5-aedf-47c2-8491-98bf6bc8d4b6" providerId="ADAL" clId="{33B7FD08-3701-406C-B41A-24A5B5E87DEB}" dt="2022-01-28T20:32:20.823" v="6251" actId="20577"/>
          <ac:spMkLst>
            <pc:docMk/>
            <pc:sldMk cId="1618116574" sldId="4612"/>
            <ac:spMk id="21" creationId="{FFB24D20-49A1-4029-86A2-1D22B6AC1C9F}"/>
          </ac:spMkLst>
        </pc:spChg>
      </pc:sldChg>
      <pc:sldChg chg="modSp add mod">
        <pc:chgData name="Dominic Doneux" userId="eea5fbc5-aedf-47c2-8491-98bf6bc8d4b6" providerId="ADAL" clId="{33B7FD08-3701-406C-B41A-24A5B5E87DEB}" dt="2022-01-26T18:43:08.041" v="3221" actId="20577"/>
        <pc:sldMkLst>
          <pc:docMk/>
          <pc:sldMk cId="533302998" sldId="4613"/>
        </pc:sldMkLst>
        <pc:spChg chg="mod">
          <ac:chgData name="Dominic Doneux" userId="eea5fbc5-aedf-47c2-8491-98bf6bc8d4b6" providerId="ADAL" clId="{33B7FD08-3701-406C-B41A-24A5B5E87DEB}" dt="2022-01-26T18:43:08.041" v="3221" actId="20577"/>
          <ac:spMkLst>
            <pc:docMk/>
            <pc:sldMk cId="533302998" sldId="4613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26T18:42:58.032" v="3180" actId="6549"/>
          <ac:spMkLst>
            <pc:docMk/>
            <pc:sldMk cId="533302998" sldId="4613"/>
            <ac:spMk id="9" creationId="{0BC0942B-0DC4-4B14-9AC4-6842DD608F1F}"/>
          </ac:spMkLst>
        </pc:spChg>
      </pc:sldChg>
      <pc:sldChg chg="modSp add mod ord">
        <pc:chgData name="Dominic Doneux" userId="eea5fbc5-aedf-47c2-8491-98bf6bc8d4b6" providerId="ADAL" clId="{33B7FD08-3701-406C-B41A-24A5B5E87DEB}" dt="2022-01-26T18:52:02.959" v="3423" actId="20577"/>
        <pc:sldMkLst>
          <pc:docMk/>
          <pc:sldMk cId="1326814305" sldId="4614"/>
        </pc:sldMkLst>
        <pc:spChg chg="mod">
          <ac:chgData name="Dominic Doneux" userId="eea5fbc5-aedf-47c2-8491-98bf6bc8d4b6" providerId="ADAL" clId="{33B7FD08-3701-406C-B41A-24A5B5E87DEB}" dt="2022-01-26T18:52:02.959" v="3423" actId="20577"/>
          <ac:spMkLst>
            <pc:docMk/>
            <pc:sldMk cId="1326814305" sldId="4614"/>
            <ac:spMk id="2" creationId="{20BE06FA-78BC-4C4B-99C9-F29C4455D89F}"/>
          </ac:spMkLst>
        </pc:spChg>
      </pc:sldChg>
      <pc:sldChg chg="addSp delSp modSp add mod ord">
        <pc:chgData name="Dominic Doneux" userId="eea5fbc5-aedf-47c2-8491-98bf6bc8d4b6" providerId="ADAL" clId="{33B7FD08-3701-406C-B41A-24A5B5E87DEB}" dt="2022-02-01T18:45:36.223" v="9339" actId="20577"/>
        <pc:sldMkLst>
          <pc:docMk/>
          <pc:sldMk cId="3758525620" sldId="4615"/>
        </pc:sldMkLst>
        <pc:spChg chg="mod">
          <ac:chgData name="Dominic Doneux" userId="eea5fbc5-aedf-47c2-8491-98bf6bc8d4b6" providerId="ADAL" clId="{33B7FD08-3701-406C-B41A-24A5B5E87DEB}" dt="2022-02-01T17:19:51.152" v="8933" actId="20577"/>
          <ac:spMkLst>
            <pc:docMk/>
            <pc:sldMk cId="3758525620" sldId="4615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7:20:26.584" v="8937" actId="20577"/>
          <ac:spMkLst>
            <pc:docMk/>
            <pc:sldMk cId="3758525620" sldId="4615"/>
            <ac:spMk id="11" creationId="{EC6C0116-0389-44E2-808E-75D75B764A6B}"/>
          </ac:spMkLst>
        </pc:spChg>
        <pc:spChg chg="add del mod">
          <ac:chgData name="Dominic Doneux" userId="eea5fbc5-aedf-47c2-8491-98bf6bc8d4b6" providerId="ADAL" clId="{33B7FD08-3701-406C-B41A-24A5B5E87DEB}" dt="2022-02-01T17:19:43.723" v="8924" actId="478"/>
          <ac:spMkLst>
            <pc:docMk/>
            <pc:sldMk cId="3758525620" sldId="4615"/>
            <ac:spMk id="16" creationId="{D421D2E4-3DF1-48B3-BF20-581211F9E631}"/>
          </ac:spMkLst>
        </pc:spChg>
        <pc:spChg chg="mod">
          <ac:chgData name="Dominic Doneux" userId="eea5fbc5-aedf-47c2-8491-98bf6bc8d4b6" providerId="ADAL" clId="{33B7FD08-3701-406C-B41A-24A5B5E87DEB}" dt="2022-02-01T18:45:36.223" v="9339" actId="20577"/>
          <ac:spMkLst>
            <pc:docMk/>
            <pc:sldMk cId="3758525620" sldId="4615"/>
            <ac:spMk id="30" creationId="{75E038E3-FE10-488A-BF06-73FFFE54E1BF}"/>
          </ac:spMkLst>
        </pc:spChg>
        <pc:graphicFrameChg chg="del">
          <ac:chgData name="Dominic Doneux" userId="eea5fbc5-aedf-47c2-8491-98bf6bc8d4b6" providerId="ADAL" clId="{33B7FD08-3701-406C-B41A-24A5B5E87DEB}" dt="2022-01-26T18:52:21.744" v="3435" actId="478"/>
          <ac:graphicFrameMkLst>
            <pc:docMk/>
            <pc:sldMk cId="3758525620" sldId="4615"/>
            <ac:graphicFrameMk id="14" creationId="{821C2DFC-1F80-4D4F-9B27-858C1CA7D646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7:17:17.409" v="8908" actId="14100"/>
          <ac:graphicFrameMkLst>
            <pc:docMk/>
            <pc:sldMk cId="3758525620" sldId="4615"/>
            <ac:graphicFrameMk id="15" creationId="{12DF88FF-DAE3-4984-AC10-80840D7B7636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7:19:17.580" v="8920"/>
          <ac:graphicFrameMkLst>
            <pc:docMk/>
            <pc:sldMk cId="3758525620" sldId="4615"/>
            <ac:graphicFrameMk id="17" creationId="{652EE9FD-3EEB-4022-9E8B-B2AA3483E6F0}"/>
          </ac:graphicFrameMkLst>
        </pc:graphicFrameChg>
        <pc:cxnChg chg="add del mod ord">
          <ac:chgData name="Dominic Doneux" userId="eea5fbc5-aedf-47c2-8491-98bf6bc8d4b6" providerId="ADAL" clId="{33B7FD08-3701-406C-B41A-24A5B5E87DEB}" dt="2022-02-01T17:19:39.475" v="8923" actId="478"/>
          <ac:cxnSpMkLst>
            <pc:docMk/>
            <pc:sldMk cId="3758525620" sldId="4615"/>
            <ac:cxnSpMk id="14" creationId="{9631611B-71A0-4EBA-8B88-C1DDFED6BFD9}"/>
          </ac:cxnSpMkLst>
        </pc:cxnChg>
      </pc:sldChg>
      <pc:sldChg chg="addSp delSp modSp add del mod">
        <pc:chgData name="Dominic Doneux" userId="eea5fbc5-aedf-47c2-8491-98bf6bc8d4b6" providerId="ADAL" clId="{33B7FD08-3701-406C-B41A-24A5B5E87DEB}" dt="2022-02-01T16:44:32.855" v="8723" actId="2696"/>
        <pc:sldMkLst>
          <pc:docMk/>
          <pc:sldMk cId="1302818668" sldId="4616"/>
        </pc:sldMkLst>
        <pc:spChg chg="mod">
          <ac:chgData name="Dominic Doneux" userId="eea5fbc5-aedf-47c2-8491-98bf6bc8d4b6" providerId="ADAL" clId="{33B7FD08-3701-406C-B41A-24A5B5E87DEB}" dt="2022-01-26T18:53:33.263" v="3438" actId="20577"/>
          <ac:spMkLst>
            <pc:docMk/>
            <pc:sldMk cId="1302818668" sldId="4616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31T21:03:11.797" v="8389" actId="20577"/>
          <ac:spMkLst>
            <pc:docMk/>
            <pc:sldMk cId="1302818668" sldId="4616"/>
            <ac:spMk id="9" creationId="{0BC0942B-0DC4-4B14-9AC4-6842DD608F1F}"/>
          </ac:spMkLst>
        </pc:spChg>
        <pc:spChg chg="mod">
          <ac:chgData name="Dominic Doneux" userId="eea5fbc5-aedf-47c2-8491-98bf6bc8d4b6" providerId="ADAL" clId="{33B7FD08-3701-406C-B41A-24A5B5E87DEB}" dt="2022-02-01T16:44:03.306" v="8716" actId="21"/>
          <ac:spMkLst>
            <pc:docMk/>
            <pc:sldMk cId="1302818668" sldId="4616"/>
            <ac:spMk id="21" creationId="{FFB24D20-49A1-4029-86A2-1D22B6AC1C9F}"/>
          </ac:spMkLst>
        </pc:spChg>
        <pc:graphicFrameChg chg="add del mod">
          <ac:chgData name="Dominic Doneux" userId="eea5fbc5-aedf-47c2-8491-98bf6bc8d4b6" providerId="ADAL" clId="{33B7FD08-3701-406C-B41A-24A5B5E87DEB}" dt="2022-02-01T16:43:50.445" v="8715" actId="478"/>
          <ac:graphicFrameMkLst>
            <pc:docMk/>
            <pc:sldMk cId="1302818668" sldId="4616"/>
            <ac:graphicFrameMk id="11" creationId="{140201CF-0758-4B1B-999A-94A455468622}"/>
          </ac:graphicFrameMkLst>
        </pc:graphicFrameChg>
        <pc:graphicFrameChg chg="del">
          <ac:chgData name="Dominic Doneux" userId="eea5fbc5-aedf-47c2-8491-98bf6bc8d4b6" providerId="ADAL" clId="{33B7FD08-3701-406C-B41A-24A5B5E87DEB}" dt="2022-01-26T18:53:35.993" v="3439" actId="478"/>
          <ac:graphicFrameMkLst>
            <pc:docMk/>
            <pc:sldMk cId="1302818668" sldId="4616"/>
            <ac:graphicFrameMk id="12" creationId="{FAE88ABB-EAD6-4E37-9153-324241E3C802}"/>
          </ac:graphicFrameMkLst>
        </pc:graphicFrameChg>
      </pc:sldChg>
      <pc:sldChg chg="addSp modSp add mod ord">
        <pc:chgData name="Dominic Doneux" userId="eea5fbc5-aedf-47c2-8491-98bf6bc8d4b6" providerId="ADAL" clId="{33B7FD08-3701-406C-B41A-24A5B5E87DEB}" dt="2022-02-01T17:12:22.957" v="8899" actId="12"/>
        <pc:sldMkLst>
          <pc:docMk/>
          <pc:sldMk cId="3018130858" sldId="4617"/>
        </pc:sldMkLst>
        <pc:spChg chg="mod">
          <ac:chgData name="Dominic Doneux" userId="eea5fbc5-aedf-47c2-8491-98bf6bc8d4b6" providerId="ADAL" clId="{33B7FD08-3701-406C-B41A-24A5B5E87DEB}" dt="2022-02-01T16:57:47.946" v="8816" actId="20577"/>
          <ac:spMkLst>
            <pc:docMk/>
            <pc:sldMk cId="3018130858" sldId="4617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7:12:22.957" v="8899" actId="12"/>
          <ac:spMkLst>
            <pc:docMk/>
            <pc:sldMk cId="3018130858" sldId="4617"/>
            <ac:spMk id="9" creationId="{0BC0942B-0DC4-4B14-9AC4-6842DD608F1F}"/>
          </ac:spMkLst>
        </pc:spChg>
        <pc:spChg chg="mod">
          <ac:chgData name="Dominic Doneux" userId="eea5fbc5-aedf-47c2-8491-98bf6bc8d4b6" providerId="ADAL" clId="{33B7FD08-3701-406C-B41A-24A5B5E87DEB}" dt="2022-01-28T04:03:49.940" v="4866" actId="20577"/>
          <ac:spMkLst>
            <pc:docMk/>
            <pc:sldMk cId="3018130858" sldId="4617"/>
            <ac:spMk id="21" creationId="{FFB24D20-49A1-4029-86A2-1D22B6AC1C9F}"/>
          </ac:spMkLst>
        </pc:spChg>
        <pc:graphicFrameChg chg="add mod">
          <ac:chgData name="Dominic Doneux" userId="eea5fbc5-aedf-47c2-8491-98bf6bc8d4b6" providerId="ADAL" clId="{33B7FD08-3701-406C-B41A-24A5B5E87DEB}" dt="2022-02-01T16:57:52.433" v="8818" actId="20577"/>
          <ac:graphicFrameMkLst>
            <pc:docMk/>
            <pc:sldMk cId="3018130858" sldId="4617"/>
            <ac:graphicFrameMk id="11" creationId="{218CE31F-4698-4B94-920C-12AC3EDBA041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57:55.954" v="8820" actId="20577"/>
          <ac:graphicFrameMkLst>
            <pc:docMk/>
            <pc:sldMk cId="3018130858" sldId="4617"/>
            <ac:graphicFrameMk id="12" creationId="{C1E358D0-3ED0-4A68-A711-5020BFCBBBF0}"/>
          </ac:graphicFrameMkLst>
        </pc:graphicFrameChg>
      </pc:sldChg>
      <pc:sldChg chg="addSp modSp add del mod">
        <pc:chgData name="Dominic Doneux" userId="eea5fbc5-aedf-47c2-8491-98bf6bc8d4b6" providerId="ADAL" clId="{33B7FD08-3701-406C-B41A-24A5B5E87DEB}" dt="2022-02-01T16:42:40.033" v="8704" actId="2696"/>
        <pc:sldMkLst>
          <pc:docMk/>
          <pc:sldMk cId="3101700888" sldId="4618"/>
        </pc:sldMkLst>
        <pc:spChg chg="mod">
          <ac:chgData name="Dominic Doneux" userId="eea5fbc5-aedf-47c2-8491-98bf6bc8d4b6" providerId="ADAL" clId="{33B7FD08-3701-406C-B41A-24A5B5E87DEB}" dt="2022-01-28T04:10:32.567" v="4880" actId="20577"/>
          <ac:spMkLst>
            <pc:docMk/>
            <pc:sldMk cId="3101700888" sldId="4618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31T21:02:26.607" v="8354" actId="20577"/>
          <ac:spMkLst>
            <pc:docMk/>
            <pc:sldMk cId="3101700888" sldId="4618"/>
            <ac:spMk id="9" creationId="{0BC0942B-0DC4-4B14-9AC4-6842DD608F1F}"/>
          </ac:spMkLst>
        </pc:spChg>
        <pc:graphicFrameChg chg="add mod">
          <ac:chgData name="Dominic Doneux" userId="eea5fbc5-aedf-47c2-8491-98bf6bc8d4b6" providerId="ADAL" clId="{33B7FD08-3701-406C-B41A-24A5B5E87DEB}" dt="2022-01-28T04:15:45.698" v="5117"/>
          <ac:graphicFrameMkLst>
            <pc:docMk/>
            <pc:sldMk cId="3101700888" sldId="4618"/>
            <ac:graphicFrameMk id="11" creationId="{7FB7154C-DE84-42EC-A5A8-AF1492978581}"/>
          </ac:graphicFrameMkLst>
        </pc:graphicFrameChg>
      </pc:sldChg>
      <pc:sldChg chg="addSp delSp modSp add mod ord">
        <pc:chgData name="Dominic Doneux" userId="eea5fbc5-aedf-47c2-8491-98bf6bc8d4b6" providerId="ADAL" clId="{33B7FD08-3701-406C-B41A-24A5B5E87DEB}" dt="2022-02-01T17:09:05.966" v="8893" actId="20577"/>
        <pc:sldMkLst>
          <pc:docMk/>
          <pc:sldMk cId="822508468" sldId="4619"/>
        </pc:sldMkLst>
        <pc:spChg chg="mod">
          <ac:chgData name="Dominic Doneux" userId="eea5fbc5-aedf-47c2-8491-98bf6bc8d4b6" providerId="ADAL" clId="{33B7FD08-3701-406C-B41A-24A5B5E87DEB}" dt="2022-02-01T16:58:49.584" v="8832" actId="20577"/>
          <ac:spMkLst>
            <pc:docMk/>
            <pc:sldMk cId="822508468" sldId="4619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6:58:54.371" v="8834" actId="6549"/>
          <ac:spMkLst>
            <pc:docMk/>
            <pc:sldMk cId="822508468" sldId="4619"/>
            <ac:spMk id="9" creationId="{0BC0942B-0DC4-4B14-9AC4-6842DD608F1F}"/>
          </ac:spMkLst>
        </pc:spChg>
        <pc:spChg chg="mod">
          <ac:chgData name="Dominic Doneux" userId="eea5fbc5-aedf-47c2-8491-98bf6bc8d4b6" providerId="ADAL" clId="{33B7FD08-3701-406C-B41A-24A5B5E87DEB}" dt="2022-02-01T17:09:05.966" v="8893" actId="20577"/>
          <ac:spMkLst>
            <pc:docMk/>
            <pc:sldMk cId="822508468" sldId="4619"/>
            <ac:spMk id="21" creationId="{FFB24D20-49A1-4029-86A2-1D22B6AC1C9F}"/>
          </ac:spMkLst>
        </pc:spChg>
        <pc:graphicFrameChg chg="add del mod">
          <ac:chgData name="Dominic Doneux" userId="eea5fbc5-aedf-47c2-8491-98bf6bc8d4b6" providerId="ADAL" clId="{33B7FD08-3701-406C-B41A-24A5B5E87DEB}" dt="2022-02-01T16:58:51.661" v="8833" actId="478"/>
          <ac:graphicFrameMkLst>
            <pc:docMk/>
            <pc:sldMk cId="822508468" sldId="4619"/>
            <ac:graphicFrameMk id="11" creationId="{FBFBEE77-8E8C-42A1-AD36-EFC3D2F9B4B4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7:07:59.862" v="8840" actId="1076"/>
          <ac:graphicFrameMkLst>
            <pc:docMk/>
            <pc:sldMk cId="822508468" sldId="4619"/>
            <ac:graphicFrameMk id="12" creationId="{B89E80CF-3400-4030-A148-FE1B0B3A9D85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7:08:28.903" v="8846" actId="1076"/>
          <ac:graphicFrameMkLst>
            <pc:docMk/>
            <pc:sldMk cId="822508468" sldId="4619"/>
            <ac:graphicFrameMk id="13" creationId="{DAAA85E7-9AED-4501-AB32-8A973E932AA3}"/>
          </ac:graphicFrameMkLst>
        </pc:graphicFrameChg>
      </pc:sldChg>
      <pc:sldChg chg="addSp modSp add del mod">
        <pc:chgData name="Dominic Doneux" userId="eea5fbc5-aedf-47c2-8491-98bf6bc8d4b6" providerId="ADAL" clId="{33B7FD08-3701-406C-B41A-24A5B5E87DEB}" dt="2022-02-01T16:58:36.025" v="8822" actId="2696"/>
        <pc:sldMkLst>
          <pc:docMk/>
          <pc:sldMk cId="1925241164" sldId="4620"/>
        </pc:sldMkLst>
        <pc:spChg chg="mod">
          <ac:chgData name="Dominic Doneux" userId="eea5fbc5-aedf-47c2-8491-98bf6bc8d4b6" providerId="ADAL" clId="{33B7FD08-3701-406C-B41A-24A5B5E87DEB}" dt="2022-01-26T18:55:31.822" v="3495" actId="20577"/>
          <ac:spMkLst>
            <pc:docMk/>
            <pc:sldMk cId="1925241164" sldId="4620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31T21:06:25.261" v="8483" actId="20577"/>
          <ac:spMkLst>
            <pc:docMk/>
            <pc:sldMk cId="1925241164" sldId="4620"/>
            <ac:spMk id="9" creationId="{0BC0942B-0DC4-4B14-9AC4-6842DD608F1F}"/>
          </ac:spMkLst>
        </pc:spChg>
        <pc:graphicFrameChg chg="add mod">
          <ac:chgData name="Dominic Doneux" userId="eea5fbc5-aedf-47c2-8491-98bf6bc8d4b6" providerId="ADAL" clId="{33B7FD08-3701-406C-B41A-24A5B5E87DEB}" dt="2022-01-28T04:22:25.617" v="5215"/>
          <ac:graphicFrameMkLst>
            <pc:docMk/>
            <pc:sldMk cId="1925241164" sldId="4620"/>
            <ac:graphicFrameMk id="11" creationId="{023DF519-2D85-463F-B22D-F30081CF0307}"/>
          </ac:graphicFrameMkLst>
        </pc:graphicFrameChg>
      </pc:sldChg>
      <pc:sldChg chg="addSp delSp modSp add mod">
        <pc:chgData name="Dominic Doneux" userId="eea5fbc5-aedf-47c2-8491-98bf6bc8d4b6" providerId="ADAL" clId="{33B7FD08-3701-406C-B41A-24A5B5E87DEB}" dt="2022-02-01T16:24:55.658" v="8641" actId="27918"/>
        <pc:sldMkLst>
          <pc:docMk/>
          <pc:sldMk cId="1358580928" sldId="4621"/>
        </pc:sldMkLst>
        <pc:spChg chg="mod">
          <ac:chgData name="Dominic Doneux" userId="eea5fbc5-aedf-47c2-8491-98bf6bc8d4b6" providerId="ADAL" clId="{33B7FD08-3701-406C-B41A-24A5B5E87DEB}" dt="2022-01-26T19:54:30.893" v="3761" actId="6549"/>
          <ac:spMkLst>
            <pc:docMk/>
            <pc:sldMk cId="1358580928" sldId="4621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6:17:09.710" v="8585" actId="6549"/>
          <ac:spMkLst>
            <pc:docMk/>
            <pc:sldMk cId="1358580928" sldId="4621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33B7FD08-3701-406C-B41A-24A5B5E87DEB}" dt="2022-02-01T16:16:29.322" v="8582" actId="14100"/>
          <ac:graphicFrameMkLst>
            <pc:docMk/>
            <pc:sldMk cId="1358580928" sldId="4621"/>
            <ac:graphicFrameMk id="14" creationId="{75AE5423-C032-4FA3-B3AA-B1F67A7868F9}"/>
          </ac:graphicFrameMkLst>
        </pc:graphicFrameChg>
        <pc:graphicFrameChg chg="del">
          <ac:chgData name="Dominic Doneux" userId="eea5fbc5-aedf-47c2-8491-98bf6bc8d4b6" providerId="ADAL" clId="{33B7FD08-3701-406C-B41A-24A5B5E87DEB}" dt="2022-01-26T19:54:42.502" v="3763" actId="478"/>
          <ac:graphicFrameMkLst>
            <pc:docMk/>
            <pc:sldMk cId="1358580928" sldId="4621"/>
            <ac:graphicFrameMk id="16" creationId="{09549936-6C85-4AE8-B03C-D351EDDD67E6}"/>
          </ac:graphicFrameMkLst>
        </pc:graphicFrameChg>
        <pc:graphicFrameChg chg="mod">
          <ac:chgData name="Dominic Doneux" userId="eea5fbc5-aedf-47c2-8491-98bf6bc8d4b6" providerId="ADAL" clId="{33B7FD08-3701-406C-B41A-24A5B5E87DEB}" dt="2022-02-01T16:16:34.050" v="8584" actId="1076"/>
          <ac:graphicFrameMkLst>
            <pc:docMk/>
            <pc:sldMk cId="1358580928" sldId="4621"/>
            <ac:graphicFrameMk id="16" creationId="{229A9D92-4FF5-471B-A1B5-6D4792824DD3}"/>
          </ac:graphicFrameMkLst>
        </pc:graphicFrameChg>
      </pc:sldChg>
      <pc:sldChg chg="addSp delSp modSp add del mod">
        <pc:chgData name="Dominic Doneux" userId="eea5fbc5-aedf-47c2-8491-98bf6bc8d4b6" providerId="ADAL" clId="{33B7FD08-3701-406C-B41A-24A5B5E87DEB}" dt="2022-02-01T16:24:55.673" v="8642" actId="2696"/>
        <pc:sldMkLst>
          <pc:docMk/>
          <pc:sldMk cId="2678578051" sldId="4622"/>
        </pc:sldMkLst>
        <pc:spChg chg="mod">
          <ac:chgData name="Dominic Doneux" userId="eea5fbc5-aedf-47c2-8491-98bf6bc8d4b6" providerId="ADAL" clId="{33B7FD08-3701-406C-B41A-24A5B5E87DEB}" dt="2022-01-26T19:57:08.088" v="3787" actId="20577"/>
          <ac:spMkLst>
            <pc:docMk/>
            <pc:sldMk cId="2678578051" sldId="4622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31T21:00:22.554" v="8300" actId="20577"/>
          <ac:spMkLst>
            <pc:docMk/>
            <pc:sldMk cId="2678578051" sldId="4622"/>
            <ac:spMk id="30" creationId="{75E038E3-FE10-488A-BF06-73FFFE54E1BF}"/>
          </ac:spMkLst>
        </pc:spChg>
        <pc:graphicFrameChg chg="del">
          <ac:chgData name="Dominic Doneux" userId="eea5fbc5-aedf-47c2-8491-98bf6bc8d4b6" providerId="ADAL" clId="{33B7FD08-3701-406C-B41A-24A5B5E87DEB}" dt="2022-01-26T19:57:00.633" v="3783" actId="478"/>
          <ac:graphicFrameMkLst>
            <pc:docMk/>
            <pc:sldMk cId="2678578051" sldId="4622"/>
            <ac:graphicFrameMk id="14" creationId="{821C2DFC-1F80-4D4F-9B27-858C1CA7D646}"/>
          </ac:graphicFrameMkLst>
        </pc:graphicFrameChg>
        <pc:graphicFrameChg chg="add mod">
          <ac:chgData name="Dominic Doneux" userId="eea5fbc5-aedf-47c2-8491-98bf6bc8d4b6" providerId="ADAL" clId="{33B7FD08-3701-406C-B41A-24A5B5E87DEB}" dt="2022-01-30T19:31:31.571" v="7679"/>
          <ac:graphicFrameMkLst>
            <pc:docMk/>
            <pc:sldMk cId="2678578051" sldId="4622"/>
            <ac:graphicFrameMk id="15" creationId="{92E580FE-7338-4FDD-AD17-E9762A6B160E}"/>
          </ac:graphicFrameMkLst>
        </pc:graphicFrameChg>
      </pc:sldChg>
      <pc:sldChg chg="addSp delSp modSp add mod">
        <pc:chgData name="Dominic Doneux" userId="eea5fbc5-aedf-47c2-8491-98bf6bc8d4b6" providerId="ADAL" clId="{33B7FD08-3701-406C-B41A-24A5B5E87DEB}" dt="2022-02-01T17:23:15.877" v="8977" actId="1076"/>
        <pc:sldMkLst>
          <pc:docMk/>
          <pc:sldMk cId="3818894683" sldId="4623"/>
        </pc:sldMkLst>
        <pc:spChg chg="mod">
          <ac:chgData name="Dominic Doneux" userId="eea5fbc5-aedf-47c2-8491-98bf6bc8d4b6" providerId="ADAL" clId="{33B7FD08-3701-406C-B41A-24A5B5E87DEB}" dt="2022-02-01T17:20:58.053" v="8948" actId="20577"/>
          <ac:spMkLst>
            <pc:docMk/>
            <pc:sldMk cId="3818894683" sldId="4623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7:21:37.257" v="8958" actId="20577"/>
          <ac:spMkLst>
            <pc:docMk/>
            <pc:sldMk cId="3818894683" sldId="4623"/>
            <ac:spMk id="11" creationId="{EC6C0116-0389-44E2-808E-75D75B764A6B}"/>
          </ac:spMkLst>
        </pc:spChg>
        <pc:spChg chg="mod">
          <ac:chgData name="Dominic Doneux" userId="eea5fbc5-aedf-47c2-8491-98bf6bc8d4b6" providerId="ADAL" clId="{33B7FD08-3701-406C-B41A-24A5B5E87DEB}" dt="2022-02-01T17:21:14.157" v="8954"/>
          <ac:spMkLst>
            <pc:docMk/>
            <pc:sldMk cId="3818894683" sldId="4623"/>
            <ac:spMk id="30" creationId="{75E038E3-FE10-488A-BF06-73FFFE54E1BF}"/>
          </ac:spMkLst>
        </pc:spChg>
        <pc:graphicFrameChg chg="add mod">
          <ac:chgData name="Dominic Doneux" userId="eea5fbc5-aedf-47c2-8491-98bf6bc8d4b6" providerId="ADAL" clId="{33B7FD08-3701-406C-B41A-24A5B5E87DEB}" dt="2022-02-01T17:20:52.349" v="8939" actId="1076"/>
          <ac:graphicFrameMkLst>
            <pc:docMk/>
            <pc:sldMk cId="3818894683" sldId="4623"/>
            <ac:graphicFrameMk id="14" creationId="{DA99B787-A774-40AA-91A1-2B64166459DC}"/>
          </ac:graphicFrameMkLst>
        </pc:graphicFrameChg>
        <pc:graphicFrameChg chg="del">
          <ac:chgData name="Dominic Doneux" userId="eea5fbc5-aedf-47c2-8491-98bf6bc8d4b6" providerId="ADAL" clId="{33B7FD08-3701-406C-B41A-24A5B5E87DEB}" dt="2022-01-26T19:59:10.347" v="3806" actId="478"/>
          <ac:graphicFrameMkLst>
            <pc:docMk/>
            <pc:sldMk cId="3818894683" sldId="4623"/>
            <ac:graphicFrameMk id="15" creationId="{12DF88FF-DAE3-4984-AC10-80840D7B7636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7:23:15.877" v="8977" actId="1076"/>
          <ac:graphicFrameMkLst>
            <pc:docMk/>
            <pc:sldMk cId="3818894683" sldId="4623"/>
            <ac:graphicFrameMk id="15" creationId="{D57521BE-1615-495B-9502-BE012086F8A9}"/>
          </ac:graphicFrameMkLst>
        </pc:graphicFrameChg>
      </pc:sldChg>
      <pc:sldChg chg="addSp delSp modSp add mod ord">
        <pc:chgData name="Dominic Doneux" userId="eea5fbc5-aedf-47c2-8491-98bf6bc8d4b6" providerId="ADAL" clId="{33B7FD08-3701-406C-B41A-24A5B5E87DEB}" dt="2022-02-01T18:47:03.657" v="9341"/>
        <pc:sldMkLst>
          <pc:docMk/>
          <pc:sldMk cId="1776146148" sldId="4624"/>
        </pc:sldMkLst>
        <pc:spChg chg="mod">
          <ac:chgData name="Dominic Doneux" userId="eea5fbc5-aedf-47c2-8491-98bf6bc8d4b6" providerId="ADAL" clId="{33B7FD08-3701-406C-B41A-24A5B5E87DEB}" dt="2022-01-26T20:38:16.256" v="4070" actId="20577"/>
          <ac:spMkLst>
            <pc:docMk/>
            <pc:sldMk cId="1776146148" sldId="4624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8:44:58.532" v="9336" actId="20577"/>
          <ac:spMkLst>
            <pc:docMk/>
            <pc:sldMk cId="1776146148" sldId="4624"/>
            <ac:spMk id="21" creationId="{FFB24D20-49A1-4029-86A2-1D22B6AC1C9F}"/>
          </ac:spMkLst>
        </pc:spChg>
        <pc:graphicFrameChg chg="add del mod">
          <ac:chgData name="Dominic Doneux" userId="eea5fbc5-aedf-47c2-8491-98bf6bc8d4b6" providerId="ADAL" clId="{33B7FD08-3701-406C-B41A-24A5B5E87DEB}" dt="2022-02-01T18:38:02.513" v="9218" actId="478"/>
          <ac:graphicFrameMkLst>
            <pc:docMk/>
            <pc:sldMk cId="1776146148" sldId="4624"/>
            <ac:graphicFrameMk id="11" creationId="{458CBCEE-7736-4C44-851D-C8FBC83570E7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8:38:08.662" v="9221"/>
          <ac:graphicFrameMkLst>
            <pc:docMk/>
            <pc:sldMk cId="1776146148" sldId="4624"/>
            <ac:graphicFrameMk id="12" creationId="{8E5C2144-F2F6-4452-B390-1A463A489D93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8:46:54.340" v="9340"/>
          <ac:graphicFrameMkLst>
            <pc:docMk/>
            <pc:sldMk cId="1776146148" sldId="4624"/>
            <ac:graphicFrameMk id="13" creationId="{8E5C2144-F2F6-4452-B390-1A463A489D93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8:38:37.644" v="9230"/>
          <ac:graphicFrameMkLst>
            <pc:docMk/>
            <pc:sldMk cId="1776146148" sldId="4624"/>
            <ac:graphicFrameMk id="14" creationId="{4997F5E9-B8FC-4D1D-91F1-39B082F64B0A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8:47:03.657" v="9341"/>
          <ac:graphicFrameMkLst>
            <pc:docMk/>
            <pc:sldMk cId="1776146148" sldId="4624"/>
            <ac:graphicFrameMk id="15" creationId="{4997F5E9-B8FC-4D1D-91F1-39B082F64B0A}"/>
          </ac:graphicFrameMkLst>
        </pc:graphicFrameChg>
      </pc:sldChg>
      <pc:sldChg chg="addSp delSp modSp add mod">
        <pc:chgData name="Dominic Doneux" userId="eea5fbc5-aedf-47c2-8491-98bf6bc8d4b6" providerId="ADAL" clId="{33B7FD08-3701-406C-B41A-24A5B5E87DEB}" dt="2022-02-01T17:16:05.976" v="8905" actId="14100"/>
        <pc:sldMkLst>
          <pc:docMk/>
          <pc:sldMk cId="610448117" sldId="4625"/>
        </pc:sldMkLst>
        <pc:spChg chg="mod">
          <ac:chgData name="Dominic Doneux" userId="eea5fbc5-aedf-47c2-8491-98bf6bc8d4b6" providerId="ADAL" clId="{33B7FD08-3701-406C-B41A-24A5B5E87DEB}" dt="2022-01-28T04:33:56.410" v="5246" actId="20577"/>
          <ac:spMkLst>
            <pc:docMk/>
            <pc:sldMk cId="610448117" sldId="4625"/>
            <ac:spMk id="3" creationId="{8040B782-A50C-48E9-95F8-1A1B3DA47403}"/>
          </ac:spMkLst>
        </pc:spChg>
        <pc:spChg chg="del mod">
          <ac:chgData name="Dominic Doneux" userId="eea5fbc5-aedf-47c2-8491-98bf6bc8d4b6" providerId="ADAL" clId="{33B7FD08-3701-406C-B41A-24A5B5E87DEB}" dt="2022-01-26T21:02:36.689" v="4164" actId="478"/>
          <ac:spMkLst>
            <pc:docMk/>
            <pc:sldMk cId="610448117" sldId="4625"/>
            <ac:spMk id="9" creationId="{0BC0942B-0DC4-4B14-9AC4-6842DD608F1F}"/>
          </ac:spMkLst>
        </pc:spChg>
        <pc:spChg chg="del">
          <ac:chgData name="Dominic Doneux" userId="eea5fbc5-aedf-47c2-8491-98bf6bc8d4b6" providerId="ADAL" clId="{33B7FD08-3701-406C-B41A-24A5B5E87DEB}" dt="2022-01-26T21:02:35.172" v="4162" actId="478"/>
          <ac:spMkLst>
            <pc:docMk/>
            <pc:sldMk cId="610448117" sldId="4625"/>
            <ac:spMk id="10" creationId="{5FEA55BC-E2A8-48E6-98CC-03ADD75DDF64}"/>
          </ac:spMkLst>
        </pc:spChg>
        <pc:spChg chg="add del mod">
          <ac:chgData name="Dominic Doneux" userId="eea5fbc5-aedf-47c2-8491-98bf6bc8d4b6" providerId="ADAL" clId="{33B7FD08-3701-406C-B41A-24A5B5E87DEB}" dt="2022-01-28T20:54:39.330" v="6923" actId="1076"/>
          <ac:spMkLst>
            <pc:docMk/>
            <pc:sldMk cId="610448117" sldId="4625"/>
            <ac:spMk id="21" creationId="{FFB24D20-49A1-4029-86A2-1D22B6AC1C9F}"/>
          </ac:spMkLst>
        </pc:spChg>
        <pc:spChg chg="del">
          <ac:chgData name="Dominic Doneux" userId="eea5fbc5-aedf-47c2-8491-98bf6bc8d4b6" providerId="ADAL" clId="{33B7FD08-3701-406C-B41A-24A5B5E87DEB}" dt="2022-01-26T21:02:37.475" v="4165" actId="478"/>
          <ac:spMkLst>
            <pc:docMk/>
            <pc:sldMk cId="610448117" sldId="4625"/>
            <ac:spMk id="22" creationId="{F8646337-819A-4036-9BF1-981F24BD9DC7}"/>
          </ac:spMkLst>
        </pc:spChg>
        <pc:graphicFrameChg chg="add del mod">
          <ac:chgData name="Dominic Doneux" userId="eea5fbc5-aedf-47c2-8491-98bf6bc8d4b6" providerId="ADAL" clId="{33B7FD08-3701-406C-B41A-24A5B5E87DEB}" dt="2022-01-30T19:37:27.055" v="7712" actId="478"/>
          <ac:graphicFrameMkLst>
            <pc:docMk/>
            <pc:sldMk cId="610448117" sldId="4625"/>
            <ac:graphicFrameMk id="4" creationId="{E90C3775-AC59-4E82-B5DE-960CD746B48C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30T19:38:04.364" v="7718" actId="478"/>
          <ac:graphicFrameMkLst>
            <pc:docMk/>
            <pc:sldMk cId="610448117" sldId="4625"/>
            <ac:graphicFrameMk id="5" creationId="{BFBC7098-A956-4A82-A9DE-27E274F040AF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1-30T19:38:12.757" v="7722"/>
          <ac:graphicFrameMkLst>
            <pc:docMk/>
            <pc:sldMk cId="610448117" sldId="4625"/>
            <ac:graphicFrameMk id="6" creationId="{33458207-FC91-491C-84CA-945858095279}"/>
          </ac:graphicFrameMkLst>
        </pc:graphicFrameChg>
        <pc:graphicFrameChg chg="add mod modGraphic">
          <ac:chgData name="Dominic Doneux" userId="eea5fbc5-aedf-47c2-8491-98bf6bc8d4b6" providerId="ADAL" clId="{33B7FD08-3701-406C-B41A-24A5B5E87DEB}" dt="2022-02-01T17:16:05.976" v="8905" actId="14100"/>
          <ac:graphicFrameMkLst>
            <pc:docMk/>
            <pc:sldMk cId="610448117" sldId="4625"/>
            <ac:graphicFrameMk id="7" creationId="{FA8B5E5E-8A96-4159-A38F-C9DE79538531}"/>
          </ac:graphicFrameMkLst>
        </pc:graphicFrameChg>
      </pc:sldChg>
      <pc:sldChg chg="addSp modSp add mod">
        <pc:chgData name="Dominic Doneux" userId="eea5fbc5-aedf-47c2-8491-98bf6bc8d4b6" providerId="ADAL" clId="{33B7FD08-3701-406C-B41A-24A5B5E87DEB}" dt="2022-01-30T19:36:32.314" v="7711" actId="27918"/>
        <pc:sldMkLst>
          <pc:docMk/>
          <pc:sldMk cId="1928357781" sldId="4626"/>
        </pc:sldMkLst>
        <pc:spChg chg="mod">
          <ac:chgData name="Dominic Doneux" userId="eea5fbc5-aedf-47c2-8491-98bf6bc8d4b6" providerId="ADAL" clId="{33B7FD08-3701-406C-B41A-24A5B5E87DEB}" dt="2022-01-28T04:33:47.091" v="5235" actId="20577"/>
          <ac:spMkLst>
            <pc:docMk/>
            <pc:sldMk cId="1928357781" sldId="4626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28T04:35:05.177" v="5254" actId="6549"/>
          <ac:spMkLst>
            <pc:docMk/>
            <pc:sldMk cId="1928357781" sldId="4626"/>
            <ac:spMk id="9" creationId="{0BC0942B-0DC4-4B14-9AC4-6842DD608F1F}"/>
          </ac:spMkLst>
        </pc:spChg>
        <pc:graphicFrameChg chg="add mod">
          <ac:chgData name="Dominic Doneux" userId="eea5fbc5-aedf-47c2-8491-98bf6bc8d4b6" providerId="ADAL" clId="{33B7FD08-3701-406C-B41A-24A5B5E87DEB}" dt="2022-01-28T04:34:55.854" v="5253"/>
          <ac:graphicFrameMkLst>
            <pc:docMk/>
            <pc:sldMk cId="1928357781" sldId="4626"/>
            <ac:graphicFrameMk id="11" creationId="{830462E6-EEEE-4001-BFD1-EA8C5615F10D}"/>
          </ac:graphicFrameMkLst>
        </pc:graphicFrameChg>
      </pc:sldChg>
      <pc:sldChg chg="add del mod ord modShow">
        <pc:chgData name="Dominic Doneux" userId="eea5fbc5-aedf-47c2-8491-98bf6bc8d4b6" providerId="ADAL" clId="{33B7FD08-3701-406C-B41A-24A5B5E87DEB}" dt="2022-02-01T18:48:32.797" v="9343" actId="2696"/>
        <pc:sldMkLst>
          <pc:docMk/>
          <pc:sldMk cId="486833909" sldId="4627"/>
        </pc:sldMkLst>
      </pc:sldChg>
      <pc:sldChg chg="addSp delSp modSp add mod">
        <pc:chgData name="Dominic Doneux" userId="eea5fbc5-aedf-47c2-8491-98bf6bc8d4b6" providerId="ADAL" clId="{33B7FD08-3701-406C-B41A-24A5B5E87DEB}" dt="2022-02-01T18:43:23.743" v="9243"/>
        <pc:sldMkLst>
          <pc:docMk/>
          <pc:sldMk cId="4077994332" sldId="4628"/>
        </pc:sldMkLst>
        <pc:spChg chg="mod">
          <ac:chgData name="Dominic Doneux" userId="eea5fbc5-aedf-47c2-8491-98bf6bc8d4b6" providerId="ADAL" clId="{33B7FD08-3701-406C-B41A-24A5B5E87DEB}" dt="2022-02-01T18:43:23.743" v="9243"/>
          <ac:spMkLst>
            <pc:docMk/>
            <pc:sldMk cId="4077994332" sldId="4628"/>
            <ac:spMk id="9" creationId="{0BC0942B-0DC4-4B14-9AC4-6842DD608F1F}"/>
          </ac:spMkLst>
        </pc:spChg>
        <pc:spChg chg="mod">
          <ac:chgData name="Dominic Doneux" userId="eea5fbc5-aedf-47c2-8491-98bf6bc8d4b6" providerId="ADAL" clId="{33B7FD08-3701-406C-B41A-24A5B5E87DEB}" dt="2022-02-01T16:12:13.330" v="8559" actId="6549"/>
          <ac:spMkLst>
            <pc:docMk/>
            <pc:sldMk cId="4077994332" sldId="4628"/>
            <ac:spMk id="21" creationId="{FFB24D20-49A1-4029-86A2-1D22B6AC1C9F}"/>
          </ac:spMkLst>
        </pc:spChg>
        <pc:graphicFrameChg chg="del">
          <ac:chgData name="Dominic Doneux" userId="eea5fbc5-aedf-47c2-8491-98bf6bc8d4b6" providerId="ADAL" clId="{33B7FD08-3701-406C-B41A-24A5B5E87DEB}" dt="2022-01-28T21:35:59.685" v="7133" actId="478"/>
          <ac:graphicFrameMkLst>
            <pc:docMk/>
            <pc:sldMk cId="4077994332" sldId="4628"/>
            <ac:graphicFrameMk id="12" creationId="{18D2397A-13DA-405F-AFA4-71EB4C0D8B65}"/>
          </ac:graphicFrameMkLst>
        </pc:graphicFrameChg>
        <pc:graphicFrameChg chg="mod">
          <ac:chgData name="Dominic Doneux" userId="eea5fbc5-aedf-47c2-8491-98bf6bc8d4b6" providerId="ADAL" clId="{33B7FD08-3701-406C-B41A-24A5B5E87DEB}" dt="2022-02-01T16:11:53.552" v="8557" actId="1076"/>
          <ac:graphicFrameMkLst>
            <pc:docMk/>
            <pc:sldMk cId="4077994332" sldId="4628"/>
            <ac:graphicFrameMk id="13" creationId="{8D6D85E4-F972-4BDD-8E29-96354C347A45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12:02.537" v="8558" actId="1076"/>
          <ac:graphicFrameMkLst>
            <pc:docMk/>
            <pc:sldMk cId="4077994332" sldId="4628"/>
            <ac:graphicFrameMk id="14" creationId="{00A47A60-416D-4E79-9CCD-D0C2689B6594}"/>
          </ac:graphicFrameMkLst>
        </pc:graphicFrameChg>
      </pc:sldChg>
      <pc:sldChg chg="addSp delSp modSp add del mod">
        <pc:chgData name="Dominic Doneux" userId="eea5fbc5-aedf-47c2-8491-98bf6bc8d4b6" providerId="ADAL" clId="{33B7FD08-3701-406C-B41A-24A5B5E87DEB}" dt="2022-02-01T17:20:43.767" v="8938" actId="2696"/>
        <pc:sldMkLst>
          <pc:docMk/>
          <pc:sldMk cId="1237343200" sldId="4629"/>
        </pc:sldMkLst>
        <pc:spChg chg="mod">
          <ac:chgData name="Dominic Doneux" userId="eea5fbc5-aedf-47c2-8491-98bf6bc8d4b6" providerId="ADAL" clId="{33B7FD08-3701-406C-B41A-24A5B5E87DEB}" dt="2022-01-28T23:02:29.575" v="7410" actId="20577"/>
          <ac:spMkLst>
            <pc:docMk/>
            <pc:sldMk cId="1237343200" sldId="4629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28T23:07:53.550" v="7421" actId="3626"/>
          <ac:spMkLst>
            <pc:docMk/>
            <pc:sldMk cId="1237343200" sldId="4629"/>
            <ac:spMk id="11" creationId="{EC6C0116-0389-44E2-808E-75D75B764A6B}"/>
          </ac:spMkLst>
        </pc:spChg>
        <pc:spChg chg="add del mod">
          <ac:chgData name="Dominic Doneux" userId="eea5fbc5-aedf-47c2-8491-98bf6bc8d4b6" providerId="ADAL" clId="{33B7FD08-3701-406C-B41A-24A5B5E87DEB}" dt="2022-02-01T17:17:36.348" v="8910" actId="21"/>
          <ac:spMkLst>
            <pc:docMk/>
            <pc:sldMk cId="1237343200" sldId="4629"/>
            <ac:spMk id="17" creationId="{6A97B53C-58B7-48CE-A343-D8A39909CDBB}"/>
          </ac:spMkLst>
        </pc:spChg>
        <pc:graphicFrameChg chg="add del mod">
          <ac:chgData name="Dominic Doneux" userId="eea5fbc5-aedf-47c2-8491-98bf6bc8d4b6" providerId="ADAL" clId="{33B7FD08-3701-406C-B41A-24A5B5E87DEB}" dt="2022-02-01T17:17:30.817" v="8909" actId="478"/>
          <ac:graphicFrameMkLst>
            <pc:docMk/>
            <pc:sldMk cId="1237343200" sldId="4629"/>
            <ac:graphicFrameMk id="14" creationId="{652EE9FD-3EEB-4022-9E8B-B2AA3483E6F0}"/>
          </ac:graphicFrameMkLst>
        </pc:graphicFrameChg>
        <pc:graphicFrameChg chg="del">
          <ac:chgData name="Dominic Doneux" userId="eea5fbc5-aedf-47c2-8491-98bf6bc8d4b6" providerId="ADAL" clId="{33B7FD08-3701-406C-B41A-24A5B5E87DEB}" dt="2022-01-28T23:01:55.495" v="7378" actId="478"/>
          <ac:graphicFrameMkLst>
            <pc:docMk/>
            <pc:sldMk cId="1237343200" sldId="4629"/>
            <ac:graphicFrameMk id="15" creationId="{12DF88FF-DAE3-4984-AC10-80840D7B7636}"/>
          </ac:graphicFrameMkLst>
        </pc:graphicFrameChg>
        <pc:cxnChg chg="add del mod">
          <ac:chgData name="Dominic Doneux" userId="eea5fbc5-aedf-47c2-8491-98bf6bc8d4b6" providerId="ADAL" clId="{33B7FD08-3701-406C-B41A-24A5B5E87DEB}" dt="2022-02-01T17:17:36.348" v="8910" actId="21"/>
          <ac:cxnSpMkLst>
            <pc:docMk/>
            <pc:sldMk cId="1237343200" sldId="4629"/>
            <ac:cxnSpMk id="16" creationId="{AAAFA32F-2298-464A-9B0F-76B7447D167F}"/>
          </ac:cxnSpMkLst>
        </pc:cxnChg>
      </pc:sldChg>
      <pc:sldChg chg="addSp delSp modSp add del mod ord">
        <pc:chgData name="Dominic Doneux" userId="eea5fbc5-aedf-47c2-8491-98bf6bc8d4b6" providerId="ADAL" clId="{33B7FD08-3701-406C-B41A-24A5B5E87DEB}" dt="2022-02-01T17:21:49.886" v="8959" actId="2696"/>
        <pc:sldMkLst>
          <pc:docMk/>
          <pc:sldMk cId="2453531406" sldId="4630"/>
        </pc:sldMkLst>
        <pc:spChg chg="mod">
          <ac:chgData name="Dominic Doneux" userId="eea5fbc5-aedf-47c2-8491-98bf6bc8d4b6" providerId="ADAL" clId="{33B7FD08-3701-406C-B41A-24A5B5E87DEB}" dt="2022-01-28T23:30:24.418" v="7522" actId="20577"/>
          <ac:spMkLst>
            <pc:docMk/>
            <pc:sldMk cId="2453531406" sldId="4630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1-30T18:09:50.607" v="7612" actId="3626"/>
          <ac:spMkLst>
            <pc:docMk/>
            <pc:sldMk cId="2453531406" sldId="4630"/>
            <ac:spMk id="11" creationId="{EC6C0116-0389-44E2-808E-75D75B764A6B}"/>
          </ac:spMkLst>
        </pc:spChg>
        <pc:spChg chg="del mod">
          <ac:chgData name="Dominic Doneux" userId="eea5fbc5-aedf-47c2-8491-98bf6bc8d4b6" providerId="ADAL" clId="{33B7FD08-3701-406C-B41A-24A5B5E87DEB}" dt="2022-02-01T17:21:07.423" v="8952" actId="478"/>
          <ac:spMkLst>
            <pc:docMk/>
            <pc:sldMk cId="2453531406" sldId="4630"/>
            <ac:spMk id="17" creationId="{6A97B53C-58B7-48CE-A343-D8A39909CDBB}"/>
          </ac:spMkLst>
        </pc:spChg>
        <pc:spChg chg="mod">
          <ac:chgData name="Dominic Doneux" userId="eea5fbc5-aedf-47c2-8491-98bf6bc8d4b6" providerId="ADAL" clId="{33B7FD08-3701-406C-B41A-24A5B5E87DEB}" dt="2022-02-01T17:21:09.831" v="8953" actId="21"/>
          <ac:spMkLst>
            <pc:docMk/>
            <pc:sldMk cId="2453531406" sldId="4630"/>
            <ac:spMk id="30" creationId="{75E038E3-FE10-488A-BF06-73FFFE54E1BF}"/>
          </ac:spMkLst>
        </pc:spChg>
        <pc:graphicFrameChg chg="del">
          <ac:chgData name="Dominic Doneux" userId="eea5fbc5-aedf-47c2-8491-98bf6bc8d4b6" providerId="ADAL" clId="{33B7FD08-3701-406C-B41A-24A5B5E87DEB}" dt="2022-01-28T23:19:10.430" v="7426" actId="478"/>
          <ac:graphicFrameMkLst>
            <pc:docMk/>
            <pc:sldMk cId="2453531406" sldId="4630"/>
            <ac:graphicFrameMk id="14" creationId="{652EE9FD-3EEB-4022-9E8B-B2AA3483E6F0}"/>
          </ac:graphicFrameMkLst>
        </pc:graphicFrameChg>
        <pc:graphicFrameChg chg="add del mod">
          <ac:chgData name="Dominic Doneux" userId="eea5fbc5-aedf-47c2-8491-98bf6bc8d4b6" providerId="ADAL" clId="{33B7FD08-3701-406C-B41A-24A5B5E87DEB}" dt="2022-02-01T17:21:04.464" v="8951" actId="478"/>
          <ac:graphicFrameMkLst>
            <pc:docMk/>
            <pc:sldMk cId="2453531406" sldId="4630"/>
            <ac:graphicFrameMk id="15" creationId="{D57521BE-1615-495B-9502-BE012086F8A9}"/>
          </ac:graphicFrameMkLst>
        </pc:graphicFrameChg>
        <pc:cxnChg chg="del mod ord">
          <ac:chgData name="Dominic Doneux" userId="eea5fbc5-aedf-47c2-8491-98bf6bc8d4b6" providerId="ADAL" clId="{33B7FD08-3701-406C-B41A-24A5B5E87DEB}" dt="2022-02-01T17:21:02.155" v="8949" actId="478"/>
          <ac:cxnSpMkLst>
            <pc:docMk/>
            <pc:sldMk cId="2453531406" sldId="4630"/>
            <ac:cxnSpMk id="16" creationId="{AAAFA32F-2298-464A-9B0F-76B7447D167F}"/>
          </ac:cxnSpMkLst>
        </pc:cxnChg>
      </pc:sldChg>
      <pc:sldChg chg="addSp delSp modSp mod">
        <pc:chgData name="Dominic Doneux" userId="eea5fbc5-aedf-47c2-8491-98bf6bc8d4b6" providerId="ADAL" clId="{33B7FD08-3701-406C-B41A-24A5B5E87DEB}" dt="2022-02-01T17:33:40.399" v="9217" actId="1076"/>
        <pc:sldMkLst>
          <pc:docMk/>
          <pc:sldMk cId="2350603992" sldId="4631"/>
        </pc:sldMkLst>
        <pc:spChg chg="add mod">
          <ac:chgData name="Dominic Doneux" userId="eea5fbc5-aedf-47c2-8491-98bf6bc8d4b6" providerId="ADAL" clId="{33B7FD08-3701-406C-B41A-24A5B5E87DEB}" dt="2022-02-01T17:33:40.399" v="9217" actId="1076"/>
          <ac:spMkLst>
            <pc:docMk/>
            <pc:sldMk cId="2350603992" sldId="4631"/>
            <ac:spMk id="4" creationId="{2A8F12E3-C6D0-4489-8E2B-E0F5F53845B1}"/>
          </ac:spMkLst>
        </pc:spChg>
        <pc:spChg chg="mod">
          <ac:chgData name="Dominic Doneux" userId="eea5fbc5-aedf-47c2-8491-98bf6bc8d4b6" providerId="ADAL" clId="{33B7FD08-3701-406C-B41A-24A5B5E87DEB}" dt="2022-02-01T17:30:55.755" v="9088" actId="1076"/>
          <ac:spMkLst>
            <pc:docMk/>
            <pc:sldMk cId="2350603992" sldId="4631"/>
            <ac:spMk id="7" creationId="{E96BF581-828B-4801-9749-3DCA4104787F}"/>
          </ac:spMkLst>
        </pc:spChg>
        <pc:spChg chg="add del mod">
          <ac:chgData name="Dominic Doneux" userId="eea5fbc5-aedf-47c2-8491-98bf6bc8d4b6" providerId="ADAL" clId="{33B7FD08-3701-406C-B41A-24A5B5E87DEB}" dt="2022-02-01T17:33:17.718" v="9211" actId="21"/>
          <ac:spMkLst>
            <pc:docMk/>
            <pc:sldMk cId="2350603992" sldId="4631"/>
            <ac:spMk id="13" creationId="{EDC85A5D-754A-46A2-9561-C6EEC79A0562}"/>
          </ac:spMkLst>
        </pc:spChg>
        <pc:spChg chg="mod">
          <ac:chgData name="Dominic Doneux" userId="eea5fbc5-aedf-47c2-8491-98bf6bc8d4b6" providerId="ADAL" clId="{33B7FD08-3701-406C-B41A-24A5B5E87DEB}" dt="2022-02-01T17:13:05.041" v="8900" actId="20577"/>
          <ac:spMkLst>
            <pc:docMk/>
            <pc:sldMk cId="2350603992" sldId="4631"/>
            <ac:spMk id="24" creationId="{51E9F328-C6C2-4F46-850F-80EFE5CDAA65}"/>
          </ac:spMkLst>
        </pc:spChg>
        <pc:spChg chg="mod">
          <ac:chgData name="Dominic Doneux" userId="eea5fbc5-aedf-47c2-8491-98bf6bc8d4b6" providerId="ADAL" clId="{33B7FD08-3701-406C-B41A-24A5B5E87DEB}" dt="2022-02-01T16:11:15.517" v="8556" actId="20577"/>
          <ac:spMkLst>
            <pc:docMk/>
            <pc:sldMk cId="2350603992" sldId="4631"/>
            <ac:spMk id="28" creationId="{AE2E775C-FB0C-4738-A1E4-39A5CA6EE5E3}"/>
          </ac:spMkLst>
        </pc:spChg>
        <pc:spChg chg="add del">
          <ac:chgData name="Dominic Doneux" userId="eea5fbc5-aedf-47c2-8491-98bf6bc8d4b6" providerId="ADAL" clId="{33B7FD08-3701-406C-B41A-24A5B5E87DEB}" dt="2022-02-01T17:32:24.585" v="9196" actId="478"/>
          <ac:spMkLst>
            <pc:docMk/>
            <pc:sldMk cId="2350603992" sldId="4631"/>
            <ac:spMk id="34" creationId="{E4EE499C-5F1B-41BF-B1A0-22EB36938815}"/>
          </ac:spMkLst>
        </pc:spChg>
        <pc:spChg chg="add del mod">
          <ac:chgData name="Dominic Doneux" userId="eea5fbc5-aedf-47c2-8491-98bf6bc8d4b6" providerId="ADAL" clId="{33B7FD08-3701-406C-B41A-24A5B5E87DEB}" dt="2022-02-01T17:32:23.567" v="9194"/>
          <ac:spMkLst>
            <pc:docMk/>
            <pc:sldMk cId="2350603992" sldId="4631"/>
            <ac:spMk id="149" creationId="{1697D7EA-725D-4DDE-B175-B522E75C9A9C}"/>
          </ac:spMkLst>
        </pc:spChg>
      </pc:sldChg>
      <pc:sldChg chg="addSp delSp modSp add mod">
        <pc:chgData name="Dominic Doneux" userId="eea5fbc5-aedf-47c2-8491-98bf6bc8d4b6" providerId="ADAL" clId="{33B7FD08-3701-406C-B41A-24A5B5E87DEB}" dt="2022-02-01T16:42:31.558" v="8703"/>
        <pc:sldMkLst>
          <pc:docMk/>
          <pc:sldMk cId="2511030288" sldId="4632"/>
        </pc:sldMkLst>
        <pc:spChg chg="mod">
          <ac:chgData name="Dominic Doneux" userId="eea5fbc5-aedf-47c2-8491-98bf6bc8d4b6" providerId="ADAL" clId="{33B7FD08-3701-406C-B41A-24A5B5E87DEB}" dt="2022-02-01T16:39:52.575" v="8662" actId="20577"/>
          <ac:spMkLst>
            <pc:docMk/>
            <pc:sldMk cId="2511030288" sldId="4632"/>
            <ac:spMk id="3" creationId="{8040B782-A50C-48E9-95F8-1A1B3DA47403}"/>
          </ac:spMkLst>
        </pc:spChg>
        <pc:spChg chg="mod">
          <ac:chgData name="Dominic Doneux" userId="eea5fbc5-aedf-47c2-8491-98bf6bc8d4b6" providerId="ADAL" clId="{33B7FD08-3701-406C-B41A-24A5B5E87DEB}" dt="2022-02-01T16:39:12.682" v="8645" actId="3626"/>
          <ac:spMkLst>
            <pc:docMk/>
            <pc:sldMk cId="2511030288" sldId="4632"/>
            <ac:spMk id="21" creationId="{FFB24D20-49A1-4029-86A2-1D22B6AC1C9F}"/>
          </ac:spMkLst>
        </pc:spChg>
        <pc:graphicFrameChg chg="del">
          <ac:chgData name="Dominic Doneux" userId="eea5fbc5-aedf-47c2-8491-98bf6bc8d4b6" providerId="ADAL" clId="{33B7FD08-3701-406C-B41A-24A5B5E87DEB}" dt="2022-02-01T16:39:15.566" v="8646" actId="478"/>
          <ac:graphicFrameMkLst>
            <pc:docMk/>
            <pc:sldMk cId="2511030288" sldId="4632"/>
            <ac:graphicFrameMk id="11" creationId="{218CE31F-4698-4B94-920C-12AC3EDBA041}"/>
          </ac:graphicFrameMkLst>
        </pc:graphicFrameChg>
        <pc:graphicFrameChg chg="del">
          <ac:chgData name="Dominic Doneux" userId="eea5fbc5-aedf-47c2-8491-98bf6bc8d4b6" providerId="ADAL" clId="{33B7FD08-3701-406C-B41A-24A5B5E87DEB}" dt="2022-02-01T16:39:16.548" v="8647" actId="478"/>
          <ac:graphicFrameMkLst>
            <pc:docMk/>
            <pc:sldMk cId="2511030288" sldId="4632"/>
            <ac:graphicFrameMk id="12" creationId="{C1E358D0-3ED0-4A68-A711-5020BFCBBBF0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41:35.870" v="8701"/>
          <ac:graphicFrameMkLst>
            <pc:docMk/>
            <pc:sldMk cId="2511030288" sldId="4632"/>
            <ac:graphicFrameMk id="13" creationId="{D2DD760F-4221-4F9B-999F-88BBEBECFFD7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42:31.558" v="8703"/>
          <ac:graphicFrameMkLst>
            <pc:docMk/>
            <pc:sldMk cId="2511030288" sldId="4632"/>
            <ac:graphicFrameMk id="14" creationId="{1FAB3C8D-8E83-4A0E-BE66-E754B24176B0}"/>
          </ac:graphicFrameMkLst>
        </pc:graphicFrameChg>
      </pc:sldChg>
      <pc:sldChg chg="addSp delSp modSp add del mod">
        <pc:chgData name="Dominic Doneux" userId="eea5fbc5-aedf-47c2-8491-98bf6bc8d4b6" providerId="ADAL" clId="{33B7FD08-3701-406C-B41A-24A5B5E87DEB}" dt="2022-02-01T16:53:54.639" v="8782" actId="2696"/>
        <pc:sldMkLst>
          <pc:docMk/>
          <pc:sldMk cId="789159738" sldId="4633"/>
        </pc:sldMkLst>
        <pc:spChg chg="mod">
          <ac:chgData name="Dominic Doneux" userId="eea5fbc5-aedf-47c2-8491-98bf6bc8d4b6" providerId="ADAL" clId="{33B7FD08-3701-406C-B41A-24A5B5E87DEB}" dt="2022-02-01T16:47:33.118" v="8745" actId="14100"/>
          <ac:spMkLst>
            <pc:docMk/>
            <pc:sldMk cId="789159738" sldId="4633"/>
            <ac:spMk id="11" creationId="{EC6C0116-0389-44E2-808E-75D75B764A6B}"/>
          </ac:spMkLst>
        </pc:spChg>
        <pc:spChg chg="del">
          <ac:chgData name="Dominic Doneux" userId="eea5fbc5-aedf-47c2-8491-98bf6bc8d4b6" providerId="ADAL" clId="{33B7FD08-3701-406C-B41A-24A5B5E87DEB}" dt="2022-02-01T16:47:23.001" v="8742" actId="478"/>
          <ac:spMkLst>
            <pc:docMk/>
            <pc:sldMk cId="789159738" sldId="4633"/>
            <ac:spMk id="12" creationId="{D27910AF-64A6-471C-9826-4FAAA5481D1D}"/>
          </ac:spMkLst>
        </pc:spChg>
        <pc:spChg chg="del">
          <ac:chgData name="Dominic Doneux" userId="eea5fbc5-aedf-47c2-8491-98bf6bc8d4b6" providerId="ADAL" clId="{33B7FD08-3701-406C-B41A-24A5B5E87DEB}" dt="2022-02-01T16:47:11.558" v="8739" actId="478"/>
          <ac:spMkLst>
            <pc:docMk/>
            <pc:sldMk cId="789159738" sldId="4633"/>
            <ac:spMk id="30" creationId="{75E038E3-FE10-488A-BF06-73FFFE54E1BF}"/>
          </ac:spMkLst>
        </pc:spChg>
        <pc:spChg chg="del">
          <ac:chgData name="Dominic Doneux" userId="eea5fbc5-aedf-47c2-8491-98bf6bc8d4b6" providerId="ADAL" clId="{33B7FD08-3701-406C-B41A-24A5B5E87DEB}" dt="2022-02-01T16:47:11.181" v="8738" actId="478"/>
          <ac:spMkLst>
            <pc:docMk/>
            <pc:sldMk cId="789159738" sldId="4633"/>
            <ac:spMk id="31" creationId="{F9B078B2-C769-4F3E-8517-70FB3FA468EA}"/>
          </ac:spMkLst>
        </pc:spChg>
        <pc:graphicFrameChg chg="mod">
          <ac:chgData name="Dominic Doneux" userId="eea5fbc5-aedf-47c2-8491-98bf6bc8d4b6" providerId="ADAL" clId="{33B7FD08-3701-406C-B41A-24A5B5E87DEB}" dt="2022-02-01T16:48:06.671" v="8753" actId="14100"/>
          <ac:graphicFrameMkLst>
            <pc:docMk/>
            <pc:sldMk cId="789159738" sldId="4633"/>
            <ac:graphicFrameMk id="14" creationId="{A0A96740-542E-4D2D-BCF0-4281CD133958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48:34.904" v="8762" actId="1076"/>
          <ac:graphicFrameMkLst>
            <pc:docMk/>
            <pc:sldMk cId="789159738" sldId="4633"/>
            <ac:graphicFrameMk id="15" creationId="{64A61102-1606-4B91-B40E-CE14339BB7C7}"/>
          </ac:graphicFrameMkLst>
        </pc:graphicFrameChg>
        <pc:graphicFrameChg chg="mod">
          <ac:chgData name="Dominic Doneux" userId="eea5fbc5-aedf-47c2-8491-98bf6bc8d4b6" providerId="ADAL" clId="{33B7FD08-3701-406C-B41A-24A5B5E87DEB}" dt="2022-02-01T16:48:14.604" v="8754" actId="14100"/>
          <ac:graphicFrameMkLst>
            <pc:docMk/>
            <pc:sldMk cId="789159738" sldId="4633"/>
            <ac:graphicFrameMk id="16" creationId="{92E580FE-7338-4FDD-AD17-E9762A6B160E}"/>
          </ac:graphicFrameMkLst>
        </pc:graphicFrameChg>
      </pc:sldChg>
      <pc:sldChg chg="addSp delSp modSp add mod">
        <pc:chgData name="Dominic Doneux" userId="eea5fbc5-aedf-47c2-8491-98bf6bc8d4b6" providerId="ADAL" clId="{33B7FD08-3701-406C-B41A-24A5B5E87DEB}" dt="2022-02-01T20:48:09.174" v="9411" actId="1076"/>
        <pc:sldMkLst>
          <pc:docMk/>
          <pc:sldMk cId="3067419476" sldId="4633"/>
        </pc:sldMkLst>
        <pc:spChg chg="mod">
          <ac:chgData name="Dominic Doneux" userId="eea5fbc5-aedf-47c2-8491-98bf6bc8d4b6" providerId="ADAL" clId="{33B7FD08-3701-406C-B41A-24A5B5E87DEB}" dt="2022-02-01T16:54:04.426" v="8795" actId="20577"/>
          <ac:spMkLst>
            <pc:docMk/>
            <pc:sldMk cId="3067419476" sldId="4633"/>
            <ac:spMk id="3" creationId="{8040B782-A50C-48E9-95F8-1A1B3DA47403}"/>
          </ac:spMkLst>
        </pc:spChg>
        <pc:spChg chg="add del mod ord">
          <ac:chgData name="Dominic Doneux" userId="eea5fbc5-aedf-47c2-8491-98bf6bc8d4b6" providerId="ADAL" clId="{33B7FD08-3701-406C-B41A-24A5B5E87DEB}" dt="2022-02-01T20:46:06.976" v="9390" actId="478"/>
          <ac:spMkLst>
            <pc:docMk/>
            <pc:sldMk cId="3067419476" sldId="4633"/>
            <ac:spMk id="8" creationId="{98E40F19-B0A1-4771-8563-14A85C9273D2}"/>
          </ac:spMkLst>
        </pc:spChg>
        <pc:spChg chg="add del mod">
          <ac:chgData name="Dominic Doneux" userId="eea5fbc5-aedf-47c2-8491-98bf6bc8d4b6" providerId="ADAL" clId="{33B7FD08-3701-406C-B41A-24A5B5E87DEB}" dt="2022-02-01T20:46:52.007" v="9398" actId="478"/>
          <ac:spMkLst>
            <pc:docMk/>
            <pc:sldMk cId="3067419476" sldId="4633"/>
            <ac:spMk id="9" creationId="{5EC0D3B1-5F7E-45FD-8108-4DC6286DB32D}"/>
          </ac:spMkLst>
        </pc:spChg>
        <pc:spChg chg="add mod">
          <ac:chgData name="Dominic Doneux" userId="eea5fbc5-aedf-47c2-8491-98bf6bc8d4b6" providerId="ADAL" clId="{33B7FD08-3701-406C-B41A-24A5B5E87DEB}" dt="2022-02-01T20:47:30.621" v="9406" actId="1582"/>
          <ac:spMkLst>
            <pc:docMk/>
            <pc:sldMk cId="3067419476" sldId="4633"/>
            <ac:spMk id="10" creationId="{2E629B3E-BFCA-40A9-90A5-D5425E9EFD31}"/>
          </ac:spMkLst>
        </pc:spChg>
        <pc:spChg chg="add del mod ord">
          <ac:chgData name="Dominic Doneux" userId="eea5fbc5-aedf-47c2-8491-98bf6bc8d4b6" providerId="ADAL" clId="{33B7FD08-3701-406C-B41A-24A5B5E87DEB}" dt="2022-02-01T20:46:09.760" v="9392" actId="478"/>
          <ac:spMkLst>
            <pc:docMk/>
            <pc:sldMk cId="3067419476" sldId="4633"/>
            <ac:spMk id="18" creationId="{305DE1F7-196B-4B3D-95D3-8BE6E04904DF}"/>
          </ac:spMkLst>
        </pc:spChg>
        <pc:spChg chg="add del mod">
          <ac:chgData name="Dominic Doneux" userId="eea5fbc5-aedf-47c2-8491-98bf6bc8d4b6" providerId="ADAL" clId="{33B7FD08-3701-406C-B41A-24A5B5E87DEB}" dt="2022-02-01T20:46:08.711" v="9391" actId="478"/>
          <ac:spMkLst>
            <pc:docMk/>
            <pc:sldMk cId="3067419476" sldId="4633"/>
            <ac:spMk id="19" creationId="{C391BB74-C286-4C18-A197-5FA570FF0693}"/>
          </ac:spMkLst>
        </pc:spChg>
        <pc:graphicFrameChg chg="del">
          <ac:chgData name="Dominic Doneux" userId="eea5fbc5-aedf-47c2-8491-98bf6bc8d4b6" providerId="ADAL" clId="{33B7FD08-3701-406C-B41A-24A5B5E87DEB}" dt="2022-02-01T16:54:00.509" v="8784" actId="478"/>
          <ac:graphicFrameMkLst>
            <pc:docMk/>
            <pc:sldMk cId="3067419476" sldId="4633"/>
            <ac:graphicFrameMk id="14" creationId="{A0A96740-542E-4D2D-BCF0-4281CD133958}"/>
          </ac:graphicFrameMkLst>
        </pc:graphicFrameChg>
        <pc:graphicFrameChg chg="add mod">
          <ac:chgData name="Dominic Doneux" userId="eea5fbc5-aedf-47c2-8491-98bf6bc8d4b6" providerId="ADAL" clId="{33B7FD08-3701-406C-B41A-24A5B5E87DEB}" dt="2022-02-01T16:55:56.376" v="8804" actId="14100"/>
          <ac:graphicFrameMkLst>
            <pc:docMk/>
            <pc:sldMk cId="3067419476" sldId="4633"/>
            <ac:graphicFrameMk id="15" creationId="{B3156AC0-21B5-40FF-B323-C23D265228DD}"/>
          </ac:graphicFrameMkLst>
        </pc:graphicFrameChg>
        <pc:graphicFrameChg chg="del">
          <ac:chgData name="Dominic Doneux" userId="eea5fbc5-aedf-47c2-8491-98bf6bc8d4b6" providerId="ADAL" clId="{33B7FD08-3701-406C-B41A-24A5B5E87DEB}" dt="2022-02-01T16:54:00.540" v="8785" actId="478"/>
          <ac:graphicFrameMkLst>
            <pc:docMk/>
            <pc:sldMk cId="3067419476" sldId="4633"/>
            <ac:graphicFrameMk id="16" creationId="{92E580FE-7338-4FDD-AD17-E9762A6B160E}"/>
          </ac:graphicFrameMkLst>
        </pc:graphicFrameChg>
        <pc:cxnChg chg="add del mod">
          <ac:chgData name="Dominic Doneux" userId="eea5fbc5-aedf-47c2-8491-98bf6bc8d4b6" providerId="ADAL" clId="{33B7FD08-3701-406C-B41A-24A5B5E87DEB}" dt="2022-02-01T20:42:27.945" v="9360" actId="11529"/>
          <ac:cxnSpMkLst>
            <pc:docMk/>
            <pc:sldMk cId="3067419476" sldId="4633"/>
            <ac:cxnSpMk id="5" creationId="{66FBDCFD-4C58-46CD-B6E0-60A20EEB9B81}"/>
          </ac:cxnSpMkLst>
        </pc:cxnChg>
        <pc:cxnChg chg="add del mod">
          <ac:chgData name="Dominic Doneux" userId="eea5fbc5-aedf-47c2-8491-98bf6bc8d4b6" providerId="ADAL" clId="{33B7FD08-3701-406C-B41A-24A5B5E87DEB}" dt="2022-02-01T20:42:25.027" v="9355"/>
          <ac:cxnSpMkLst>
            <pc:docMk/>
            <pc:sldMk cId="3067419476" sldId="4633"/>
            <ac:cxnSpMk id="16" creationId="{8F56D392-70BB-4DD4-869C-A3BDFEE7D84C}"/>
          </ac:cxnSpMkLst>
        </pc:cxnChg>
        <pc:cxnChg chg="add mod">
          <ac:chgData name="Dominic Doneux" userId="eea5fbc5-aedf-47c2-8491-98bf6bc8d4b6" providerId="ADAL" clId="{33B7FD08-3701-406C-B41A-24A5B5E87DEB}" dt="2022-02-01T20:47:55.747" v="9409" actId="208"/>
          <ac:cxnSpMkLst>
            <pc:docMk/>
            <pc:sldMk cId="3067419476" sldId="4633"/>
            <ac:cxnSpMk id="17" creationId="{14D0F7DF-32D8-4F04-A5AC-3BAD400F94F0}"/>
          </ac:cxnSpMkLst>
        </pc:cxnChg>
        <pc:cxnChg chg="add mod">
          <ac:chgData name="Dominic Doneux" userId="eea5fbc5-aedf-47c2-8491-98bf6bc8d4b6" providerId="ADAL" clId="{33B7FD08-3701-406C-B41A-24A5B5E87DEB}" dt="2022-02-01T20:48:09.174" v="9411" actId="1076"/>
          <ac:cxnSpMkLst>
            <pc:docMk/>
            <pc:sldMk cId="3067419476" sldId="4633"/>
            <ac:cxnSpMk id="24" creationId="{D68D4C94-2F30-4681-A12E-F5CD9CFF95BD}"/>
          </ac:cxnSpMkLst>
        </pc:cxnChg>
      </pc:sldChg>
    </pc:docChg>
  </pc:docChgLst>
  <pc:docChgLst>
    <pc:chgData name="Linda Zaleski" userId="S::linda.zaleski@exlibrisgroup.com::8053dd0d-95df-4752-b259-eb71d79b5673" providerId="AD" clId="Web-{1570063F-3101-B272-28C2-0488A4ABB115}"/>
    <pc:docChg chg="modSld">
      <pc:chgData name="Linda Zaleski" userId="S::linda.zaleski@exlibrisgroup.com::8053dd0d-95df-4752-b259-eb71d79b5673" providerId="AD" clId="Web-{1570063F-3101-B272-28C2-0488A4ABB115}" dt="2022-02-25T22:29:48.274" v="397" actId="20577"/>
      <pc:docMkLst>
        <pc:docMk/>
      </pc:docMkLst>
      <pc:sldChg chg="addSp delSp modSp mod modClrScheme chgLayout">
        <pc:chgData name="Linda Zaleski" userId="S::linda.zaleski@exlibrisgroup.com::8053dd0d-95df-4752-b259-eb71d79b5673" providerId="AD" clId="Web-{1570063F-3101-B272-28C2-0488A4ABB115}" dt="2022-02-25T22:15:00.918" v="181" actId="1076"/>
        <pc:sldMkLst>
          <pc:docMk/>
          <pc:sldMk cId="533302998" sldId="4613"/>
        </pc:sldMkLst>
        <pc:spChg chg="mod ord">
          <ac:chgData name="Linda Zaleski" userId="S::linda.zaleski@exlibrisgroup.com::8053dd0d-95df-4752-b259-eb71d79b5673" providerId="AD" clId="Web-{1570063F-3101-B272-28C2-0488A4ABB115}" dt="2022-02-25T22:04:38.123" v="13"/>
          <ac:spMkLst>
            <pc:docMk/>
            <pc:sldMk cId="533302998" sldId="4613"/>
            <ac:spMk id="2" creationId="{BC9BB7AB-17AE-46F6-90B8-A9E6B58B28BA}"/>
          </ac:spMkLst>
        </pc:spChg>
        <pc:spChg chg="mod ord">
          <ac:chgData name="Linda Zaleski" userId="S::linda.zaleski@exlibrisgroup.com::8053dd0d-95df-4752-b259-eb71d79b5673" providerId="AD" clId="Web-{1570063F-3101-B272-28C2-0488A4ABB115}" dt="2022-02-25T22:04:38.123" v="13"/>
          <ac:spMkLst>
            <pc:docMk/>
            <pc:sldMk cId="533302998" sldId="4613"/>
            <ac:spMk id="3" creationId="{8040B782-A50C-48E9-95F8-1A1B3DA47403}"/>
          </ac:spMkLst>
        </pc:spChg>
        <pc:spChg chg="mod">
          <ac:chgData name="Linda Zaleski" userId="S::linda.zaleski@exlibrisgroup.com::8053dd0d-95df-4752-b259-eb71d79b5673" providerId="AD" clId="Web-{1570063F-3101-B272-28C2-0488A4ABB115}" dt="2022-02-25T22:05:20.341" v="47" actId="20577"/>
          <ac:spMkLst>
            <pc:docMk/>
            <pc:sldMk cId="533302998" sldId="4613"/>
            <ac:spMk id="4" creationId="{ECA9AE61-B505-483E-9962-238D4BC19359}"/>
          </ac:spMkLst>
        </pc:spChg>
        <pc:spChg chg="add del mod ord">
          <ac:chgData name="Linda Zaleski" userId="S::linda.zaleski@exlibrisgroup.com::8053dd0d-95df-4752-b259-eb71d79b5673" providerId="AD" clId="Web-{1570063F-3101-B272-28C2-0488A4ABB115}" dt="2022-02-25T22:04:53.622" v="15"/>
          <ac:spMkLst>
            <pc:docMk/>
            <pc:sldMk cId="533302998" sldId="4613"/>
            <ac:spMk id="7" creationId="{D78E6871-D89C-4AF7-A595-6D5D665CCDA4}"/>
          </ac:spMkLst>
        </pc:spChg>
        <pc:spChg chg="add del mod">
          <ac:chgData name="Linda Zaleski" userId="S::linda.zaleski@exlibrisgroup.com::8053dd0d-95df-4752-b259-eb71d79b5673" providerId="AD" clId="Web-{1570063F-3101-B272-28C2-0488A4ABB115}" dt="2022-02-25T22:12:23.215" v="117"/>
          <ac:spMkLst>
            <pc:docMk/>
            <pc:sldMk cId="533302998" sldId="4613"/>
            <ac:spMk id="12" creationId="{268BFB84-EB95-43C7-81FB-86D080E072A9}"/>
          </ac:spMkLst>
        </pc:spChg>
        <pc:graphicFrameChg chg="add del mod modGraphic">
          <ac:chgData name="Linda Zaleski" userId="S::linda.zaleski@exlibrisgroup.com::8053dd0d-95df-4752-b259-eb71d79b5673" providerId="AD" clId="Web-{1570063F-3101-B272-28C2-0488A4ABB115}" dt="2022-02-25T22:04:47.919" v="14"/>
          <ac:graphicFrameMkLst>
            <pc:docMk/>
            <pc:sldMk cId="533302998" sldId="4613"/>
            <ac:graphicFrameMk id="6" creationId="{5386969F-2CC5-4BBF-A447-E7F61B59251E}"/>
          </ac:graphicFrameMkLst>
        </pc:graphicFrameChg>
        <pc:graphicFrameChg chg="add del">
          <ac:chgData name="Linda Zaleski" userId="S::linda.zaleski@exlibrisgroup.com::8053dd0d-95df-4752-b259-eb71d79b5673" providerId="AD" clId="Web-{1570063F-3101-B272-28C2-0488A4ABB115}" dt="2022-02-25T22:03:31.201" v="7"/>
          <ac:graphicFrameMkLst>
            <pc:docMk/>
            <pc:sldMk cId="533302998" sldId="4613"/>
            <ac:graphicFrameMk id="9" creationId="{962B4B11-F113-41A5-8E40-ED93B4E4023F}"/>
          </ac:graphicFrameMkLst>
        </pc:graphicFrameChg>
        <pc:graphicFrameChg chg="add del mod ord modGraphic">
          <ac:chgData name="Linda Zaleski" userId="S::linda.zaleski@exlibrisgroup.com::8053dd0d-95df-4752-b259-eb71d79b5673" providerId="AD" clId="Web-{1570063F-3101-B272-28C2-0488A4ABB115}" dt="2022-02-25T22:11:19.012" v="116"/>
          <ac:graphicFrameMkLst>
            <pc:docMk/>
            <pc:sldMk cId="533302998" sldId="4613"/>
            <ac:graphicFrameMk id="10" creationId="{B4E25C40-F860-44D4-99F5-398277F0492F}"/>
          </ac:graphicFrameMkLst>
        </pc:graphicFrameChg>
        <pc:graphicFrameChg chg="add mod ord modGraphic">
          <ac:chgData name="Linda Zaleski" userId="S::linda.zaleski@exlibrisgroup.com::8053dd0d-95df-4752-b259-eb71d79b5673" providerId="AD" clId="Web-{1570063F-3101-B272-28C2-0488A4ABB115}" dt="2022-02-25T22:15:00.918" v="181" actId="1076"/>
          <ac:graphicFrameMkLst>
            <pc:docMk/>
            <pc:sldMk cId="533302998" sldId="4613"/>
            <ac:graphicFrameMk id="14" creationId="{0780F147-FB4D-4F1F-9617-CE8AF8AED4A4}"/>
          </ac:graphicFrameMkLst>
        </pc:graphicFrameChg>
      </pc:sldChg>
      <pc:sldChg chg="modSp">
        <pc:chgData name="Linda Zaleski" userId="S::linda.zaleski@exlibrisgroup.com::8053dd0d-95df-4752-b259-eb71d79b5673" providerId="AD" clId="Web-{1570063F-3101-B272-28C2-0488A4ABB115}" dt="2022-02-25T22:27:57.759" v="356" actId="20577"/>
        <pc:sldMkLst>
          <pc:docMk/>
          <pc:sldMk cId="3018130858" sldId="4617"/>
        </pc:sldMkLst>
        <pc:spChg chg="mod">
          <ac:chgData name="Linda Zaleski" userId="S::linda.zaleski@exlibrisgroup.com::8053dd0d-95df-4752-b259-eb71d79b5673" providerId="AD" clId="Web-{1570063F-3101-B272-28C2-0488A4ABB115}" dt="2022-02-25T22:27:57.759" v="356" actId="20577"/>
          <ac:spMkLst>
            <pc:docMk/>
            <pc:sldMk cId="3018130858" sldId="4617"/>
            <ac:spMk id="9" creationId="{0BC0942B-0DC4-4B14-9AC4-6842DD608F1F}"/>
          </ac:spMkLst>
        </pc:spChg>
        <pc:spChg chg="mod">
          <ac:chgData name="Linda Zaleski" userId="S::linda.zaleski@exlibrisgroup.com::8053dd0d-95df-4752-b259-eb71d79b5673" providerId="AD" clId="Web-{1570063F-3101-B272-28C2-0488A4ABB115}" dt="2022-02-25T22:27:12.744" v="354" actId="20577"/>
          <ac:spMkLst>
            <pc:docMk/>
            <pc:sldMk cId="3018130858" sldId="4617"/>
            <ac:spMk id="21" creationId="{FFB24D20-49A1-4029-86A2-1D22B6AC1C9F}"/>
          </ac:spMkLst>
        </pc:spChg>
      </pc:sldChg>
      <pc:sldChg chg="modSp">
        <pc:chgData name="Linda Zaleski" userId="S::linda.zaleski@exlibrisgroup.com::8053dd0d-95df-4752-b259-eb71d79b5673" providerId="AD" clId="Web-{1570063F-3101-B272-28C2-0488A4ABB115}" dt="2022-02-25T22:24:14.697" v="307" actId="20577"/>
        <pc:sldMkLst>
          <pc:docMk/>
          <pc:sldMk cId="2350603992" sldId="4631"/>
        </pc:sldMkLst>
        <pc:spChg chg="mod">
          <ac:chgData name="Linda Zaleski" userId="S::linda.zaleski@exlibrisgroup.com::8053dd0d-95df-4752-b259-eb71d79b5673" providerId="AD" clId="Web-{1570063F-3101-B272-28C2-0488A4ABB115}" dt="2022-02-25T22:22:44.463" v="279" actId="20577"/>
          <ac:spMkLst>
            <pc:docMk/>
            <pc:sldMk cId="2350603992" sldId="4631"/>
            <ac:spMk id="25" creationId="{29230DCB-4D6F-4FA3-A90E-7AE07E27163C}"/>
          </ac:spMkLst>
        </pc:spChg>
        <pc:spChg chg="mod">
          <ac:chgData name="Linda Zaleski" userId="S::linda.zaleski@exlibrisgroup.com::8053dd0d-95df-4752-b259-eb71d79b5673" providerId="AD" clId="Web-{1570063F-3101-B272-28C2-0488A4ABB115}" dt="2022-02-25T22:24:14.697" v="307" actId="20577"/>
          <ac:spMkLst>
            <pc:docMk/>
            <pc:sldMk cId="2350603992" sldId="4631"/>
            <ac:spMk id="28" creationId="{AE2E775C-FB0C-4738-A1E4-39A5CA6EE5E3}"/>
          </ac:spMkLst>
        </pc:spChg>
        <pc:spChg chg="mod">
          <ac:chgData name="Linda Zaleski" userId="S::linda.zaleski@exlibrisgroup.com::8053dd0d-95df-4752-b259-eb71d79b5673" providerId="AD" clId="Web-{1570063F-3101-B272-28C2-0488A4ABB115}" dt="2022-02-25T22:23:50.182" v="293" actId="20577"/>
          <ac:spMkLst>
            <pc:docMk/>
            <pc:sldMk cId="2350603992" sldId="4631"/>
            <ac:spMk id="33" creationId="{8FD1E4EF-0596-4DD5-A61E-19E8A786A354}"/>
          </ac:spMkLst>
        </pc:spChg>
      </pc:sldChg>
      <pc:sldChg chg="modSp">
        <pc:chgData name="Linda Zaleski" userId="S::linda.zaleski@exlibrisgroup.com::8053dd0d-95df-4752-b259-eb71d79b5673" providerId="AD" clId="Web-{1570063F-3101-B272-28C2-0488A4ABB115}" dt="2022-02-25T22:28:47.681" v="358" actId="20577"/>
        <pc:sldMkLst>
          <pc:docMk/>
          <pc:sldMk cId="2511030288" sldId="4632"/>
        </pc:sldMkLst>
        <pc:spChg chg="mod">
          <ac:chgData name="Linda Zaleski" userId="S::linda.zaleski@exlibrisgroup.com::8053dd0d-95df-4752-b259-eb71d79b5673" providerId="AD" clId="Web-{1570063F-3101-B272-28C2-0488A4ABB115}" dt="2022-02-25T22:28:47.681" v="358" actId="20577"/>
          <ac:spMkLst>
            <pc:docMk/>
            <pc:sldMk cId="2511030288" sldId="4632"/>
            <ac:spMk id="9" creationId="{0BC0942B-0DC4-4B14-9AC4-6842DD608F1F}"/>
          </ac:spMkLst>
        </pc:spChg>
      </pc:sldChg>
      <pc:sldChg chg="modSp">
        <pc:chgData name="Linda Zaleski" userId="S::linda.zaleski@exlibrisgroup.com::8053dd0d-95df-4752-b259-eb71d79b5673" providerId="AD" clId="Web-{1570063F-3101-B272-28C2-0488A4ABB115}" dt="2022-02-25T22:29:48.274" v="397" actId="20577"/>
        <pc:sldMkLst>
          <pc:docMk/>
          <pc:sldMk cId="3067419476" sldId="4633"/>
        </pc:sldMkLst>
        <pc:spChg chg="mod">
          <ac:chgData name="Linda Zaleski" userId="S::linda.zaleski@exlibrisgroup.com::8053dd0d-95df-4752-b259-eb71d79b5673" providerId="AD" clId="Web-{1570063F-3101-B272-28C2-0488A4ABB115}" dt="2022-02-25T22:29:48.274" v="397" actId="20577"/>
          <ac:spMkLst>
            <pc:docMk/>
            <pc:sldMk cId="3067419476" sldId="4633"/>
            <ac:spMk id="30" creationId="{75E038E3-FE10-488A-BF06-73FFFE54E1BF}"/>
          </ac:spMkLst>
        </pc:spChg>
      </pc:sldChg>
    </pc:docChg>
  </pc:docChgLst>
  <pc:docChgLst>
    <pc:chgData name="Dominic" userId="eea5fbc5-aedf-47c2-8491-98bf6bc8d4b6" providerId="ADAL" clId="{33B7FD08-3701-406C-B41A-24A5B5E87DEB}"/>
    <pc:docChg chg="custSel addSld delSld modSld sldOrd">
      <pc:chgData name="Dominic" userId="eea5fbc5-aedf-47c2-8491-98bf6bc8d4b6" providerId="ADAL" clId="{33B7FD08-3701-406C-B41A-24A5B5E87DEB}" dt="2022-01-26T01:16:20.951" v="157"/>
      <pc:docMkLst>
        <pc:docMk/>
      </pc:docMkLst>
      <pc:sldChg chg="del">
        <pc:chgData name="Dominic" userId="eea5fbc5-aedf-47c2-8491-98bf6bc8d4b6" providerId="ADAL" clId="{33B7FD08-3701-406C-B41A-24A5B5E87DEB}" dt="2022-01-26T01:13:26.958" v="130" actId="2696"/>
        <pc:sldMkLst>
          <pc:docMk/>
          <pc:sldMk cId="4074788636" sldId="4598"/>
        </pc:sldMkLst>
      </pc:sldChg>
      <pc:sldChg chg="modSp mod">
        <pc:chgData name="Dominic" userId="eea5fbc5-aedf-47c2-8491-98bf6bc8d4b6" providerId="ADAL" clId="{33B7FD08-3701-406C-B41A-24A5B5E87DEB}" dt="2022-01-26T01:06:50.264" v="12" actId="20577"/>
        <pc:sldMkLst>
          <pc:docMk/>
          <pc:sldMk cId="2727895908" sldId="4604"/>
        </pc:sldMkLst>
        <pc:spChg chg="mod">
          <ac:chgData name="Dominic" userId="eea5fbc5-aedf-47c2-8491-98bf6bc8d4b6" providerId="ADAL" clId="{33B7FD08-3701-406C-B41A-24A5B5E87DEB}" dt="2022-01-26T01:06:50.264" v="12" actId="20577"/>
          <ac:spMkLst>
            <pc:docMk/>
            <pc:sldMk cId="2727895908" sldId="4604"/>
            <ac:spMk id="3" creationId="{8040B782-A50C-48E9-95F8-1A1B3DA47403}"/>
          </ac:spMkLst>
        </pc:spChg>
      </pc:sldChg>
      <pc:sldChg chg="modSp mod">
        <pc:chgData name="Dominic" userId="eea5fbc5-aedf-47c2-8491-98bf6bc8d4b6" providerId="ADAL" clId="{33B7FD08-3701-406C-B41A-24A5B5E87DEB}" dt="2022-01-26T01:06:56.451" v="26" actId="20577"/>
        <pc:sldMkLst>
          <pc:docMk/>
          <pc:sldMk cId="1267416017" sldId="4605"/>
        </pc:sldMkLst>
        <pc:spChg chg="mod">
          <ac:chgData name="Dominic" userId="eea5fbc5-aedf-47c2-8491-98bf6bc8d4b6" providerId="ADAL" clId="{33B7FD08-3701-406C-B41A-24A5B5E87DEB}" dt="2022-01-26T01:06:56.451" v="26" actId="20577"/>
          <ac:spMkLst>
            <pc:docMk/>
            <pc:sldMk cId="1267416017" sldId="4605"/>
            <ac:spMk id="3" creationId="{8040B782-A50C-48E9-95F8-1A1B3DA47403}"/>
          </ac:spMkLst>
        </pc:spChg>
      </pc:sldChg>
      <pc:sldChg chg="addSp delSp modSp add mod ord">
        <pc:chgData name="Dominic" userId="eea5fbc5-aedf-47c2-8491-98bf6bc8d4b6" providerId="ADAL" clId="{33B7FD08-3701-406C-B41A-24A5B5E87DEB}" dt="2022-01-26T01:15:30.047" v="139" actId="27918"/>
        <pc:sldMkLst>
          <pc:docMk/>
          <pc:sldMk cId="3550981876" sldId="4608"/>
        </pc:sldMkLst>
        <pc:spChg chg="mod">
          <ac:chgData name="Dominic" userId="eea5fbc5-aedf-47c2-8491-98bf6bc8d4b6" providerId="ADAL" clId="{33B7FD08-3701-406C-B41A-24A5B5E87DEB}" dt="2022-01-26T01:08:03.576" v="90" actId="6549"/>
          <ac:spMkLst>
            <pc:docMk/>
            <pc:sldMk cId="3550981876" sldId="4608"/>
            <ac:spMk id="3" creationId="{8040B782-A50C-48E9-95F8-1A1B3DA47403}"/>
          </ac:spMkLst>
        </pc:spChg>
        <pc:graphicFrameChg chg="del">
          <ac:chgData name="Dominic" userId="eea5fbc5-aedf-47c2-8491-98bf6bc8d4b6" providerId="ADAL" clId="{33B7FD08-3701-406C-B41A-24A5B5E87DEB}" dt="2022-01-26T01:08:05.695" v="91" actId="478"/>
          <ac:graphicFrameMkLst>
            <pc:docMk/>
            <pc:sldMk cId="3550981876" sldId="4608"/>
            <ac:graphicFrameMk id="14" creationId="{C032C6C9-3C94-4AC8-AD5A-72F23282C999}"/>
          </ac:graphicFrameMkLst>
        </pc:graphicFrameChg>
        <pc:graphicFrameChg chg="add mod">
          <ac:chgData name="Dominic" userId="eea5fbc5-aedf-47c2-8491-98bf6bc8d4b6" providerId="ADAL" clId="{33B7FD08-3701-406C-B41A-24A5B5E87DEB}" dt="2022-01-26T01:08:14.444" v="94"/>
          <ac:graphicFrameMkLst>
            <pc:docMk/>
            <pc:sldMk cId="3550981876" sldId="4608"/>
            <ac:graphicFrameMk id="15" creationId="{09549936-6C85-4AE8-B03C-D351EDDD67E6}"/>
          </ac:graphicFrameMkLst>
        </pc:graphicFrameChg>
        <pc:graphicFrameChg chg="add mod">
          <ac:chgData name="Dominic" userId="eea5fbc5-aedf-47c2-8491-98bf6bc8d4b6" providerId="ADAL" clId="{33B7FD08-3701-406C-B41A-24A5B5E87DEB}" dt="2022-01-26T01:09:30.557" v="109"/>
          <ac:graphicFrameMkLst>
            <pc:docMk/>
            <pc:sldMk cId="3550981876" sldId="4608"/>
            <ac:graphicFrameMk id="16" creationId="{09549936-6C85-4AE8-B03C-D351EDDD67E6}"/>
          </ac:graphicFrameMkLst>
        </pc:graphicFrameChg>
      </pc:sldChg>
      <pc:sldChg chg="delSp modSp add del mod ord">
        <pc:chgData name="Dominic" userId="eea5fbc5-aedf-47c2-8491-98bf6bc8d4b6" providerId="ADAL" clId="{33B7FD08-3701-406C-B41A-24A5B5E87DEB}" dt="2022-01-26T01:07:47.456" v="75" actId="2696"/>
        <pc:sldMkLst>
          <pc:docMk/>
          <pc:sldMk cId="4195799542" sldId="4608"/>
        </pc:sldMkLst>
        <pc:spChg chg="mod">
          <ac:chgData name="Dominic" userId="eea5fbc5-aedf-47c2-8491-98bf6bc8d4b6" providerId="ADAL" clId="{33B7FD08-3701-406C-B41A-24A5B5E87DEB}" dt="2022-01-26T01:07:06.501" v="73" actId="20577"/>
          <ac:spMkLst>
            <pc:docMk/>
            <pc:sldMk cId="4195799542" sldId="4608"/>
            <ac:spMk id="3" creationId="{8040B782-A50C-48E9-95F8-1A1B3DA47403}"/>
          </ac:spMkLst>
        </pc:spChg>
        <pc:graphicFrameChg chg="del">
          <ac:chgData name="Dominic" userId="eea5fbc5-aedf-47c2-8491-98bf6bc8d4b6" providerId="ADAL" clId="{33B7FD08-3701-406C-B41A-24A5B5E87DEB}" dt="2022-01-26T01:07:09.232" v="74" actId="478"/>
          <ac:graphicFrameMkLst>
            <pc:docMk/>
            <pc:sldMk cId="4195799542" sldId="4608"/>
            <ac:graphicFrameMk id="16" creationId="{352F5FD8-D65F-4F36-AD7D-0D6DDEAFAA91}"/>
          </ac:graphicFrameMkLst>
        </pc:graphicFrameChg>
      </pc:sldChg>
      <pc:sldChg chg="addSp delSp modSp add mod ord">
        <pc:chgData name="Dominic" userId="eea5fbc5-aedf-47c2-8491-98bf6bc8d4b6" providerId="ADAL" clId="{33B7FD08-3701-406C-B41A-24A5B5E87DEB}" dt="2022-01-26T01:14:28.236" v="138" actId="27918"/>
        <pc:sldMkLst>
          <pc:docMk/>
          <pc:sldMk cId="1113581270" sldId="4609"/>
        </pc:sldMkLst>
        <pc:spChg chg="mod">
          <ac:chgData name="Dominic" userId="eea5fbc5-aedf-47c2-8491-98bf6bc8d4b6" providerId="ADAL" clId="{33B7FD08-3701-406C-B41A-24A5B5E87DEB}" dt="2022-01-26T01:09:47.887" v="117" actId="20577"/>
          <ac:spMkLst>
            <pc:docMk/>
            <pc:sldMk cId="1113581270" sldId="4609"/>
            <ac:spMk id="3" creationId="{8040B782-A50C-48E9-95F8-1A1B3DA47403}"/>
          </ac:spMkLst>
        </pc:spChg>
        <pc:graphicFrameChg chg="add mod">
          <ac:chgData name="Dominic" userId="eea5fbc5-aedf-47c2-8491-98bf6bc8d4b6" providerId="ADAL" clId="{33B7FD08-3701-406C-B41A-24A5B5E87DEB}" dt="2022-01-26T01:12:40.069" v="129"/>
          <ac:graphicFrameMkLst>
            <pc:docMk/>
            <pc:sldMk cId="1113581270" sldId="4609"/>
            <ac:graphicFrameMk id="14" creationId="{821C2DFC-1F80-4D4F-9B27-858C1CA7D646}"/>
          </ac:graphicFrameMkLst>
        </pc:graphicFrameChg>
        <pc:graphicFrameChg chg="del">
          <ac:chgData name="Dominic" userId="eea5fbc5-aedf-47c2-8491-98bf6bc8d4b6" providerId="ADAL" clId="{33B7FD08-3701-406C-B41A-24A5B5E87DEB}" dt="2022-01-26T01:09:50.603" v="118" actId="478"/>
          <ac:graphicFrameMkLst>
            <pc:docMk/>
            <pc:sldMk cId="1113581270" sldId="4609"/>
            <ac:graphicFrameMk id="16" creationId="{09549936-6C85-4AE8-B03C-D351EDDD67E6}"/>
          </ac:graphicFrameMkLst>
        </pc:graphicFrameChg>
      </pc:sldChg>
      <pc:sldChg chg="addSp delSp modSp add mod ord">
        <pc:chgData name="Dominic" userId="eea5fbc5-aedf-47c2-8491-98bf6bc8d4b6" providerId="ADAL" clId="{33B7FD08-3701-406C-B41A-24A5B5E87DEB}" dt="2022-01-26T01:16:20.951" v="157"/>
        <pc:sldMkLst>
          <pc:docMk/>
          <pc:sldMk cId="61851681" sldId="4610"/>
        </pc:sldMkLst>
        <pc:spChg chg="mod">
          <ac:chgData name="Dominic" userId="eea5fbc5-aedf-47c2-8491-98bf6bc8d4b6" providerId="ADAL" clId="{33B7FD08-3701-406C-B41A-24A5B5E87DEB}" dt="2022-01-26T01:15:33.570" v="145" actId="20577"/>
          <ac:spMkLst>
            <pc:docMk/>
            <pc:sldMk cId="61851681" sldId="4610"/>
            <ac:spMk id="3" creationId="{8040B782-A50C-48E9-95F8-1A1B3DA47403}"/>
          </ac:spMkLst>
        </pc:spChg>
        <pc:graphicFrameChg chg="del">
          <ac:chgData name="Dominic" userId="eea5fbc5-aedf-47c2-8491-98bf6bc8d4b6" providerId="ADAL" clId="{33B7FD08-3701-406C-B41A-24A5B5E87DEB}" dt="2022-01-26T01:15:36.763" v="146" actId="478"/>
          <ac:graphicFrameMkLst>
            <pc:docMk/>
            <pc:sldMk cId="61851681" sldId="4610"/>
            <ac:graphicFrameMk id="14" creationId="{821C2DFC-1F80-4D4F-9B27-858C1CA7D646}"/>
          </ac:graphicFrameMkLst>
        </pc:graphicFrameChg>
        <pc:graphicFrameChg chg="add mod">
          <ac:chgData name="Dominic" userId="eea5fbc5-aedf-47c2-8491-98bf6bc8d4b6" providerId="ADAL" clId="{33B7FD08-3701-406C-B41A-24A5B5E87DEB}" dt="2022-01-26T01:16:20.951" v="157"/>
          <ac:graphicFrameMkLst>
            <pc:docMk/>
            <pc:sldMk cId="61851681" sldId="4610"/>
            <ac:graphicFrameMk id="15" creationId="{64A61102-1606-4B91-B40E-CE14339BB7C7}"/>
          </ac:graphicFrameMkLst>
        </pc:graphicFrameChg>
      </pc:sldChg>
    </pc:docChg>
  </pc:docChgLst>
  <pc:docChgLst>
    <pc:chgData name="Linda Zaleski" userId="S::linda.zaleski@exlibrisgroup.com::8053dd0d-95df-4752-b259-eb71d79b5673" providerId="AD" clId="Web-{E60B3D10-D595-CF4D-CAAA-EAB16EAF8CF6}"/>
    <pc:docChg chg="addSld delSld modSld sldOrd">
      <pc:chgData name="Linda Zaleski" userId="S::linda.zaleski@exlibrisgroup.com::8053dd0d-95df-4752-b259-eb71d79b5673" providerId="AD" clId="Web-{E60B3D10-D595-CF4D-CAAA-EAB16EAF8CF6}" dt="2022-01-12T20:09:14.197" v="14"/>
      <pc:docMkLst>
        <pc:docMk/>
      </pc:docMkLst>
      <pc:sldChg chg="ord">
        <pc:chgData name="Linda Zaleski" userId="S::linda.zaleski@exlibrisgroup.com::8053dd0d-95df-4752-b259-eb71d79b5673" providerId="AD" clId="Web-{E60B3D10-D595-CF4D-CAAA-EAB16EAF8CF6}" dt="2022-01-12T20:09:14.197" v="14"/>
        <pc:sldMkLst>
          <pc:docMk/>
          <pc:sldMk cId="4263927710" sldId="4592"/>
        </pc:sldMkLst>
      </pc:sldChg>
      <pc:sldChg chg="del">
        <pc:chgData name="Linda Zaleski" userId="S::linda.zaleski@exlibrisgroup.com::8053dd0d-95df-4752-b259-eb71d79b5673" providerId="AD" clId="Web-{E60B3D10-D595-CF4D-CAAA-EAB16EAF8CF6}" dt="2022-01-12T20:06:50.010" v="9"/>
        <pc:sldMkLst>
          <pc:docMk/>
          <pc:sldMk cId="3288229127" sldId="4594"/>
        </pc:sldMkLst>
      </pc:sldChg>
      <pc:sldChg chg="modSp new">
        <pc:chgData name="Linda Zaleski" userId="S::linda.zaleski@exlibrisgroup.com::8053dd0d-95df-4752-b259-eb71d79b5673" providerId="AD" clId="Web-{E60B3D10-D595-CF4D-CAAA-EAB16EAF8CF6}" dt="2022-01-12T20:05:16.603" v="6" actId="20577"/>
        <pc:sldMkLst>
          <pc:docMk/>
          <pc:sldMk cId="3904059996" sldId="4597"/>
        </pc:sldMkLst>
        <pc:spChg chg="mod">
          <ac:chgData name="Linda Zaleski" userId="S::linda.zaleski@exlibrisgroup.com::8053dd0d-95df-4752-b259-eb71d79b5673" providerId="AD" clId="Web-{E60B3D10-D595-CF4D-CAAA-EAB16EAF8CF6}" dt="2022-01-12T20:05:16.603" v="6" actId="20577"/>
          <ac:spMkLst>
            <pc:docMk/>
            <pc:sldMk cId="3904059996" sldId="4597"/>
            <ac:spMk id="2" creationId="{20BE06FA-78BC-4C4B-99C9-F29C4455D89F}"/>
          </ac:spMkLst>
        </pc:spChg>
      </pc:sldChg>
      <pc:sldChg chg="add replId">
        <pc:chgData name="Linda Zaleski" userId="S::linda.zaleski@exlibrisgroup.com::8053dd0d-95df-4752-b259-eb71d79b5673" providerId="AD" clId="Web-{E60B3D10-D595-CF4D-CAAA-EAB16EAF8CF6}" dt="2022-01-12T20:06:22.181" v="7"/>
        <pc:sldMkLst>
          <pc:docMk/>
          <pc:sldMk cId="4074788636" sldId="4598"/>
        </pc:sldMkLst>
      </pc:sldChg>
      <pc:sldChg chg="add replId">
        <pc:chgData name="Linda Zaleski" userId="S::linda.zaleski@exlibrisgroup.com::8053dd0d-95df-4752-b259-eb71d79b5673" providerId="AD" clId="Web-{E60B3D10-D595-CF4D-CAAA-EAB16EAF8CF6}" dt="2022-01-12T20:08:53.510" v="13"/>
        <pc:sldMkLst>
          <pc:docMk/>
          <pc:sldMk cId="24672193" sldId="4599"/>
        </pc:sldMkLst>
      </pc:sldChg>
      <pc:sldChg chg="add del replId">
        <pc:chgData name="Linda Zaleski" userId="S::linda.zaleski@exlibrisgroup.com::8053dd0d-95df-4752-b259-eb71d79b5673" providerId="AD" clId="Web-{E60B3D10-D595-CF4D-CAAA-EAB16EAF8CF6}" dt="2022-01-12T20:07:49.385" v="10"/>
        <pc:sldMkLst>
          <pc:docMk/>
          <pc:sldMk cId="999767081" sldId="4599"/>
        </pc:sldMkLst>
      </pc:sldChg>
      <pc:sldChg chg="add del replId">
        <pc:chgData name="Linda Zaleski" userId="S::linda.zaleski@exlibrisgroup.com::8053dd0d-95df-4752-b259-eb71d79b5673" providerId="AD" clId="Web-{E60B3D10-D595-CF4D-CAAA-EAB16EAF8CF6}" dt="2022-01-12T20:08:30.650" v="12"/>
        <pc:sldMkLst>
          <pc:docMk/>
          <pc:sldMk cId="2191463347" sldId="4599"/>
        </pc:sldMkLst>
      </pc:sldChg>
    </pc:docChg>
  </pc:docChgLst>
  <pc:docChgLst>
    <pc:chgData name="Linda Zaleski" userId="8053dd0d-95df-4752-b259-eb71d79b5673" providerId="ADAL" clId="{90C6336A-96E8-4EE8-AC2D-F832680064A4}"/>
    <pc:docChg chg="undo redo custSel addSld delSld modSld sldOrd addMainMaster delMainMaster">
      <pc:chgData name="Linda Zaleski" userId="8053dd0d-95df-4752-b259-eb71d79b5673" providerId="ADAL" clId="{90C6336A-96E8-4EE8-AC2D-F832680064A4}" dt="2022-02-01T16:08:32.567" v="1761" actId="27918"/>
      <pc:docMkLst>
        <pc:docMk/>
      </pc:docMkLst>
      <pc:sldChg chg="modSp mod">
        <pc:chgData name="Linda Zaleski" userId="8053dd0d-95df-4752-b259-eb71d79b5673" providerId="ADAL" clId="{90C6336A-96E8-4EE8-AC2D-F832680064A4}" dt="2022-01-27T22:14:49.593" v="89" actId="20577"/>
        <pc:sldMkLst>
          <pc:docMk/>
          <pc:sldMk cId="1306957051" sldId="4582"/>
        </pc:sldMkLst>
        <pc:spChg chg="mod">
          <ac:chgData name="Linda Zaleski" userId="8053dd0d-95df-4752-b259-eb71d79b5673" providerId="ADAL" clId="{90C6336A-96E8-4EE8-AC2D-F832680064A4}" dt="2022-01-27T22:14:49.593" v="89" actId="20577"/>
          <ac:spMkLst>
            <pc:docMk/>
            <pc:sldMk cId="1306957051" sldId="4582"/>
            <ac:spMk id="21" creationId="{FFB24D20-49A1-4029-86A2-1D22B6AC1C9F}"/>
          </ac:spMkLst>
        </pc:spChg>
      </pc:sldChg>
      <pc:sldChg chg="modSp mod">
        <pc:chgData name="Linda Zaleski" userId="8053dd0d-95df-4752-b259-eb71d79b5673" providerId="ADAL" clId="{90C6336A-96E8-4EE8-AC2D-F832680064A4}" dt="2022-02-01T15:44:38.307" v="1714" actId="1076"/>
        <pc:sldMkLst>
          <pc:docMk/>
          <pc:sldMk cId="2669476674" sldId="4585"/>
        </pc:sldMkLst>
        <pc:graphicFrameChg chg="mod">
          <ac:chgData name="Linda Zaleski" userId="8053dd0d-95df-4752-b259-eb71d79b5673" providerId="ADAL" clId="{90C6336A-96E8-4EE8-AC2D-F832680064A4}" dt="2022-02-01T15:44:38.307" v="1714" actId="1076"/>
          <ac:graphicFrameMkLst>
            <pc:docMk/>
            <pc:sldMk cId="2669476674" sldId="4585"/>
            <ac:graphicFrameMk id="14" creationId="{C032C6C9-3C94-4AC8-AD5A-72F23282C999}"/>
          </ac:graphicFrameMkLst>
        </pc:graphicFrameChg>
      </pc:sldChg>
      <pc:sldChg chg="modSp">
        <pc:chgData name="Linda Zaleski" userId="8053dd0d-95df-4752-b259-eb71d79b5673" providerId="ADAL" clId="{90C6336A-96E8-4EE8-AC2D-F832680064A4}" dt="2022-01-27T21:56:30.676" v="11"/>
        <pc:sldMkLst>
          <pc:docMk/>
          <pc:sldMk cId="3177561342" sldId="4586"/>
        </pc:sldMkLst>
        <pc:graphicFrameChg chg="mod">
          <ac:chgData name="Linda Zaleski" userId="8053dd0d-95df-4752-b259-eb71d79b5673" providerId="ADAL" clId="{90C6336A-96E8-4EE8-AC2D-F832680064A4}" dt="2022-01-27T21:56:30.676" v="11"/>
          <ac:graphicFrameMkLst>
            <pc:docMk/>
            <pc:sldMk cId="3177561342" sldId="4586"/>
            <ac:graphicFrameMk id="12" creationId="{69720C49-2A86-4433-93F8-03DFF65A14CF}"/>
          </ac:graphicFrameMkLst>
        </pc:graphicFrameChg>
      </pc:sldChg>
      <pc:sldChg chg="modSp">
        <pc:chgData name="Linda Zaleski" userId="8053dd0d-95df-4752-b259-eb71d79b5673" providerId="ADAL" clId="{90C6336A-96E8-4EE8-AC2D-F832680064A4}" dt="2022-01-27T21:41:14.518" v="7"/>
        <pc:sldMkLst>
          <pc:docMk/>
          <pc:sldMk cId="3393852750" sldId="4587"/>
        </pc:sldMkLst>
        <pc:graphicFrameChg chg="mod">
          <ac:chgData name="Linda Zaleski" userId="8053dd0d-95df-4752-b259-eb71d79b5673" providerId="ADAL" clId="{90C6336A-96E8-4EE8-AC2D-F832680064A4}" dt="2022-01-27T21:40:59.357" v="6"/>
          <ac:graphicFrameMkLst>
            <pc:docMk/>
            <pc:sldMk cId="3393852750" sldId="4587"/>
            <ac:graphicFrameMk id="11" creationId="{7DBEF52F-E9F2-47AD-B105-94026E242FBF}"/>
          </ac:graphicFrameMkLst>
        </pc:graphicFrameChg>
        <pc:graphicFrameChg chg="mod">
          <ac:chgData name="Linda Zaleski" userId="8053dd0d-95df-4752-b259-eb71d79b5673" providerId="ADAL" clId="{90C6336A-96E8-4EE8-AC2D-F832680064A4}" dt="2022-01-27T21:41:14.518" v="7"/>
          <ac:graphicFrameMkLst>
            <pc:docMk/>
            <pc:sldMk cId="3393852750" sldId="4587"/>
            <ac:graphicFrameMk id="12" creationId="{260EE5D7-BBF1-4465-9B43-F49FA939F829}"/>
          </ac:graphicFrameMkLst>
        </pc:graphicFrameChg>
      </pc:sldChg>
      <pc:sldChg chg="modSp mod">
        <pc:chgData name="Linda Zaleski" userId="8053dd0d-95df-4752-b259-eb71d79b5673" providerId="ADAL" clId="{90C6336A-96E8-4EE8-AC2D-F832680064A4}" dt="2022-01-27T22:29:16.513" v="186" actId="20577"/>
        <pc:sldMkLst>
          <pc:docMk/>
          <pc:sldMk cId="2756706230" sldId="4593"/>
        </pc:sldMkLst>
        <pc:spChg chg="mod">
          <ac:chgData name="Linda Zaleski" userId="8053dd0d-95df-4752-b259-eb71d79b5673" providerId="ADAL" clId="{90C6336A-96E8-4EE8-AC2D-F832680064A4}" dt="2022-01-27T22:29:16.513" v="186" actId="20577"/>
          <ac:spMkLst>
            <pc:docMk/>
            <pc:sldMk cId="2756706230" sldId="4593"/>
            <ac:spMk id="30" creationId="{75E038E3-FE10-488A-BF06-73FFFE54E1BF}"/>
          </ac:spMkLst>
        </pc:spChg>
        <pc:graphicFrameChg chg="mod">
          <ac:chgData name="Linda Zaleski" userId="8053dd0d-95df-4752-b259-eb71d79b5673" providerId="ADAL" clId="{90C6336A-96E8-4EE8-AC2D-F832680064A4}" dt="2022-01-27T22:28:16.694" v="175"/>
          <ac:graphicFrameMkLst>
            <pc:docMk/>
            <pc:sldMk cId="2756706230" sldId="4593"/>
            <ac:graphicFrameMk id="14" creationId="{A742C98F-FCCD-4393-86C4-7AE91E85AB61}"/>
          </ac:graphicFrameMkLst>
        </pc:graphicFrameChg>
      </pc:sldChg>
      <pc:sldChg chg="modSp mod">
        <pc:chgData name="Linda Zaleski" userId="8053dd0d-95df-4752-b259-eb71d79b5673" providerId="ADAL" clId="{90C6336A-96E8-4EE8-AC2D-F832680064A4}" dt="2022-01-27T21:58:16.723" v="15"/>
        <pc:sldMkLst>
          <pc:docMk/>
          <pc:sldMk cId="243482943" sldId="4596"/>
        </pc:sldMkLst>
        <pc:graphicFrameChg chg="mod">
          <ac:chgData name="Linda Zaleski" userId="8053dd0d-95df-4752-b259-eb71d79b5673" providerId="ADAL" clId="{90C6336A-96E8-4EE8-AC2D-F832680064A4}" dt="2022-01-27T21:58:04.955" v="14"/>
          <ac:graphicFrameMkLst>
            <pc:docMk/>
            <pc:sldMk cId="243482943" sldId="4596"/>
            <ac:graphicFrameMk id="14" creationId="{C6B6ACC5-4CBC-448D-A759-224906A76048}"/>
          </ac:graphicFrameMkLst>
        </pc:graphicFrameChg>
        <pc:graphicFrameChg chg="mod">
          <ac:chgData name="Linda Zaleski" userId="8053dd0d-95df-4752-b259-eb71d79b5673" providerId="ADAL" clId="{90C6336A-96E8-4EE8-AC2D-F832680064A4}" dt="2022-01-27T21:58:16.723" v="15"/>
          <ac:graphicFrameMkLst>
            <pc:docMk/>
            <pc:sldMk cId="243482943" sldId="4596"/>
            <ac:graphicFrameMk id="16" creationId="{C30A7D7D-613F-471C-9E4E-2C32163DBF05}"/>
          </ac:graphicFrameMkLst>
        </pc:graphicFrameChg>
      </pc:sldChg>
      <pc:sldChg chg="modSp mod">
        <pc:chgData name="Linda Zaleski" userId="8053dd0d-95df-4752-b259-eb71d79b5673" providerId="ADAL" clId="{90C6336A-96E8-4EE8-AC2D-F832680064A4}" dt="2022-01-27T22:41:07.906" v="287" actId="20577"/>
        <pc:sldMkLst>
          <pc:docMk/>
          <pc:sldMk cId="3904059996" sldId="4597"/>
        </pc:sldMkLst>
        <pc:spChg chg="mod">
          <ac:chgData name="Linda Zaleski" userId="8053dd0d-95df-4752-b259-eb71d79b5673" providerId="ADAL" clId="{90C6336A-96E8-4EE8-AC2D-F832680064A4}" dt="2022-01-27T22:41:07.906" v="287" actId="20577"/>
          <ac:spMkLst>
            <pc:docMk/>
            <pc:sldMk cId="3904059996" sldId="4597"/>
            <ac:spMk id="2" creationId="{20BE06FA-78BC-4C4B-99C9-F29C4455D89F}"/>
          </ac:spMkLst>
        </pc:spChg>
      </pc:sldChg>
      <pc:sldChg chg="modSp">
        <pc:chgData name="Linda Zaleski" userId="8053dd0d-95df-4752-b259-eb71d79b5673" providerId="ADAL" clId="{90C6336A-96E8-4EE8-AC2D-F832680064A4}" dt="2022-01-27T22:43:58.694" v="292"/>
        <pc:sldMkLst>
          <pc:docMk/>
          <pc:sldMk cId="24672193" sldId="4599"/>
        </pc:sldMkLst>
        <pc:graphicFrameChg chg="mod">
          <ac:chgData name="Linda Zaleski" userId="8053dd0d-95df-4752-b259-eb71d79b5673" providerId="ADAL" clId="{90C6336A-96E8-4EE8-AC2D-F832680064A4}" dt="2022-01-27T22:43:58.694" v="292"/>
          <ac:graphicFrameMkLst>
            <pc:docMk/>
            <pc:sldMk cId="24672193" sldId="4599"/>
            <ac:graphicFrameMk id="12" creationId="{FAE88ABB-EAD6-4E37-9153-324241E3C802}"/>
          </ac:graphicFrameMkLst>
        </pc:graphicFrameChg>
      </pc:sldChg>
      <pc:sldChg chg="mod modShow">
        <pc:chgData name="Linda Zaleski" userId="8053dd0d-95df-4752-b259-eb71d79b5673" providerId="ADAL" clId="{90C6336A-96E8-4EE8-AC2D-F832680064A4}" dt="2022-01-27T22:30:10.046" v="187" actId="729"/>
        <pc:sldMkLst>
          <pc:docMk/>
          <pc:sldMk cId="3899442372" sldId="4602"/>
        </pc:sldMkLst>
      </pc:sldChg>
      <pc:sldChg chg="modSp mod">
        <pc:chgData name="Linda Zaleski" userId="8053dd0d-95df-4752-b259-eb71d79b5673" providerId="ADAL" clId="{90C6336A-96E8-4EE8-AC2D-F832680064A4}" dt="2022-01-27T22:31:00.652" v="201" actId="20577"/>
        <pc:sldMkLst>
          <pc:docMk/>
          <pc:sldMk cId="3358433921" sldId="4603"/>
        </pc:sldMkLst>
        <pc:spChg chg="mod">
          <ac:chgData name="Linda Zaleski" userId="8053dd0d-95df-4752-b259-eb71d79b5673" providerId="ADAL" clId="{90C6336A-96E8-4EE8-AC2D-F832680064A4}" dt="2022-01-27T22:31:00.652" v="201" actId="20577"/>
          <ac:spMkLst>
            <pc:docMk/>
            <pc:sldMk cId="3358433921" sldId="4603"/>
            <ac:spMk id="2" creationId="{20BE06FA-78BC-4C4B-99C9-F29C4455D89F}"/>
          </ac:spMkLst>
        </pc:spChg>
      </pc:sldChg>
      <pc:sldChg chg="modSp mod">
        <pc:chgData name="Linda Zaleski" userId="8053dd0d-95df-4752-b259-eb71d79b5673" providerId="ADAL" clId="{90C6336A-96E8-4EE8-AC2D-F832680064A4}" dt="2022-01-27T22:35:52.206" v="217" actId="6549"/>
        <pc:sldMkLst>
          <pc:docMk/>
          <pc:sldMk cId="2727895908" sldId="4604"/>
        </pc:sldMkLst>
        <pc:graphicFrameChg chg="mod">
          <ac:chgData name="Linda Zaleski" userId="8053dd0d-95df-4752-b259-eb71d79b5673" providerId="ADAL" clId="{90C6336A-96E8-4EE8-AC2D-F832680064A4}" dt="2022-01-27T22:35:52.206" v="217" actId="6549"/>
          <ac:graphicFrameMkLst>
            <pc:docMk/>
            <pc:sldMk cId="2727895908" sldId="4604"/>
            <ac:graphicFrameMk id="16" creationId="{352F5FD8-D65F-4F36-AD7D-0D6DDEAFAA91}"/>
          </ac:graphicFrameMkLst>
        </pc:graphicFrameChg>
      </pc:sldChg>
      <pc:sldChg chg="modSp mod">
        <pc:chgData name="Linda Zaleski" userId="8053dd0d-95df-4752-b259-eb71d79b5673" providerId="ADAL" clId="{90C6336A-96E8-4EE8-AC2D-F832680064A4}" dt="2022-01-27T22:37:43.666" v="230" actId="6549"/>
        <pc:sldMkLst>
          <pc:docMk/>
          <pc:sldMk cId="1267416017" sldId="4605"/>
        </pc:sldMkLst>
        <pc:graphicFrameChg chg="mod">
          <ac:chgData name="Linda Zaleski" userId="8053dd0d-95df-4752-b259-eb71d79b5673" providerId="ADAL" clId="{90C6336A-96E8-4EE8-AC2D-F832680064A4}" dt="2022-01-27T22:37:43.666" v="230" actId="6549"/>
          <ac:graphicFrameMkLst>
            <pc:docMk/>
            <pc:sldMk cId="1267416017" sldId="4605"/>
            <ac:graphicFrameMk id="14" creationId="{697E6884-B0B1-4235-86B8-8E8C063B35F6}"/>
          </ac:graphicFrameMkLst>
        </pc:graphicFrameChg>
      </pc:sldChg>
      <pc:sldChg chg="modSp mod">
        <pc:chgData name="Linda Zaleski" userId="8053dd0d-95df-4752-b259-eb71d79b5673" providerId="ADAL" clId="{90C6336A-96E8-4EE8-AC2D-F832680064A4}" dt="2022-01-27T22:52:22.888" v="455" actId="6549"/>
        <pc:sldMkLst>
          <pc:docMk/>
          <pc:sldMk cId="2266177006" sldId="4606"/>
        </pc:sldMkLst>
        <pc:spChg chg="mod">
          <ac:chgData name="Linda Zaleski" userId="8053dd0d-95df-4752-b259-eb71d79b5673" providerId="ADAL" clId="{90C6336A-96E8-4EE8-AC2D-F832680064A4}" dt="2022-01-27T22:52:22.888" v="455" actId="6549"/>
          <ac:spMkLst>
            <pc:docMk/>
            <pc:sldMk cId="2266177006" sldId="4606"/>
            <ac:spMk id="2" creationId="{20BE06FA-78BC-4C4B-99C9-F29C4455D89F}"/>
          </ac:spMkLst>
        </pc:spChg>
      </pc:sldChg>
      <pc:sldChg chg="modSp">
        <pc:chgData name="Linda Zaleski" userId="8053dd0d-95df-4752-b259-eb71d79b5673" providerId="ADAL" clId="{90C6336A-96E8-4EE8-AC2D-F832680064A4}" dt="2022-01-27T22:47:07.965" v="301" actId="14100"/>
        <pc:sldMkLst>
          <pc:docMk/>
          <pc:sldMk cId="1347832022" sldId="4607"/>
        </pc:sldMkLst>
        <pc:graphicFrameChg chg="mod">
          <ac:chgData name="Linda Zaleski" userId="8053dd0d-95df-4752-b259-eb71d79b5673" providerId="ADAL" clId="{90C6336A-96E8-4EE8-AC2D-F832680064A4}" dt="2022-01-27T22:47:07.965" v="301" actId="14100"/>
          <ac:graphicFrameMkLst>
            <pc:docMk/>
            <pc:sldMk cId="1347832022" sldId="4607"/>
            <ac:graphicFrameMk id="14" creationId="{660552F3-A48C-402C-BE1F-1E5F186FD84F}"/>
          </ac:graphicFrameMkLst>
        </pc:graphicFrameChg>
      </pc:sldChg>
      <pc:sldChg chg="modSp mod">
        <pc:chgData name="Linda Zaleski" userId="8053dd0d-95df-4752-b259-eb71d79b5673" providerId="ADAL" clId="{90C6336A-96E8-4EE8-AC2D-F832680064A4}" dt="2022-01-27T21:58:59.011" v="18"/>
        <pc:sldMkLst>
          <pc:docMk/>
          <pc:sldMk cId="3550981876" sldId="4608"/>
        </pc:sldMkLst>
        <pc:graphicFrameChg chg="mod">
          <ac:chgData name="Linda Zaleski" userId="8053dd0d-95df-4752-b259-eb71d79b5673" providerId="ADAL" clId="{90C6336A-96E8-4EE8-AC2D-F832680064A4}" dt="2022-01-27T21:58:59.011" v="18"/>
          <ac:graphicFrameMkLst>
            <pc:docMk/>
            <pc:sldMk cId="3550981876" sldId="4608"/>
            <ac:graphicFrameMk id="14" creationId="{40CE71F4-9709-4227-8CD5-1B2F086C7D59}"/>
          </ac:graphicFrameMkLst>
        </pc:graphicFrameChg>
      </pc:sldChg>
      <pc:sldChg chg="modSp mod">
        <pc:chgData name="Linda Zaleski" userId="8053dd0d-95df-4752-b259-eb71d79b5673" providerId="ADAL" clId="{90C6336A-96E8-4EE8-AC2D-F832680064A4}" dt="2022-02-01T01:19:31.272" v="1392" actId="27918"/>
        <pc:sldMkLst>
          <pc:docMk/>
          <pc:sldMk cId="1113581270" sldId="4609"/>
        </pc:sldMkLst>
        <pc:graphicFrameChg chg="mod">
          <ac:chgData name="Linda Zaleski" userId="8053dd0d-95df-4752-b259-eb71d79b5673" providerId="ADAL" clId="{90C6336A-96E8-4EE8-AC2D-F832680064A4}" dt="2022-01-27T22:41:41.035" v="288"/>
          <ac:graphicFrameMkLst>
            <pc:docMk/>
            <pc:sldMk cId="1113581270" sldId="4609"/>
            <ac:graphicFrameMk id="15" creationId="{A0A96740-542E-4D2D-BCF0-4281CD133958}"/>
          </ac:graphicFrameMkLst>
        </pc:graphicFrameChg>
      </pc:sldChg>
      <pc:sldChg chg="modSp">
        <pc:chgData name="Linda Zaleski" userId="8053dd0d-95df-4752-b259-eb71d79b5673" providerId="ADAL" clId="{90C6336A-96E8-4EE8-AC2D-F832680064A4}" dt="2022-01-27T22:44:55.844" v="294"/>
        <pc:sldMkLst>
          <pc:docMk/>
          <pc:sldMk cId="61851681" sldId="4610"/>
        </pc:sldMkLst>
        <pc:graphicFrameChg chg="mod">
          <ac:chgData name="Linda Zaleski" userId="8053dd0d-95df-4752-b259-eb71d79b5673" providerId="ADAL" clId="{90C6336A-96E8-4EE8-AC2D-F832680064A4}" dt="2022-01-27T22:44:55.844" v="294"/>
          <ac:graphicFrameMkLst>
            <pc:docMk/>
            <pc:sldMk cId="61851681" sldId="4610"/>
            <ac:graphicFrameMk id="15" creationId="{64A61102-1606-4B91-B40E-CE14339BB7C7}"/>
          </ac:graphicFrameMkLst>
        </pc:graphicFrameChg>
      </pc:sldChg>
      <pc:sldChg chg="modSp">
        <pc:chgData name="Linda Zaleski" userId="8053dd0d-95df-4752-b259-eb71d79b5673" providerId="ADAL" clId="{90C6336A-96E8-4EE8-AC2D-F832680064A4}" dt="2022-01-27T22:16:01.475" v="122" actId="6549"/>
        <pc:sldMkLst>
          <pc:docMk/>
          <pc:sldMk cId="748043980" sldId="4611"/>
        </pc:sldMkLst>
        <pc:graphicFrameChg chg="mod">
          <ac:chgData name="Linda Zaleski" userId="8053dd0d-95df-4752-b259-eb71d79b5673" providerId="ADAL" clId="{90C6336A-96E8-4EE8-AC2D-F832680064A4}" dt="2022-01-27T22:16:01.475" v="122" actId="6549"/>
          <ac:graphicFrameMkLst>
            <pc:docMk/>
            <pc:sldMk cId="748043980" sldId="4611"/>
            <ac:graphicFrameMk id="12" creationId="{18D2397A-13DA-405F-AFA4-71EB4C0D8B65}"/>
          </ac:graphicFrameMkLst>
        </pc:graphicFrameChg>
        <pc:graphicFrameChg chg="mod">
          <ac:chgData name="Linda Zaleski" userId="8053dd0d-95df-4752-b259-eb71d79b5673" providerId="ADAL" clId="{90C6336A-96E8-4EE8-AC2D-F832680064A4}" dt="2022-01-27T22:11:45.761" v="40"/>
          <ac:graphicFrameMkLst>
            <pc:docMk/>
            <pc:sldMk cId="748043980" sldId="4611"/>
            <ac:graphicFrameMk id="13" creationId="{8D6D85E4-F972-4BDD-8E29-96354C347A45}"/>
          </ac:graphicFrameMkLst>
        </pc:graphicFrameChg>
      </pc:sldChg>
      <pc:sldChg chg="addSp delSp modSp del mod ord modClrScheme modShow chgLayout">
        <pc:chgData name="Linda Zaleski" userId="8053dd0d-95df-4752-b259-eb71d79b5673" providerId="ADAL" clId="{90C6336A-96E8-4EE8-AC2D-F832680064A4}" dt="2022-02-01T01:12:08.560" v="1390" actId="2696"/>
        <pc:sldMkLst>
          <pc:docMk/>
          <pc:sldMk cId="1618116574" sldId="4612"/>
        </pc:sldMkLst>
        <pc:spChg chg="mod ord">
          <ac:chgData name="Linda Zaleski" userId="8053dd0d-95df-4752-b259-eb71d79b5673" providerId="ADAL" clId="{90C6336A-96E8-4EE8-AC2D-F832680064A4}" dt="2022-02-01T00:47:31.823" v="656" actId="6264"/>
          <ac:spMkLst>
            <pc:docMk/>
            <pc:sldMk cId="1618116574" sldId="4612"/>
            <ac:spMk id="2" creationId="{BC9BB7AB-17AE-46F6-90B8-A9E6B58B28BA}"/>
          </ac:spMkLst>
        </pc:spChg>
        <pc:spChg chg="mod ord">
          <ac:chgData name="Linda Zaleski" userId="8053dd0d-95df-4752-b259-eb71d79b5673" providerId="ADAL" clId="{90C6336A-96E8-4EE8-AC2D-F832680064A4}" dt="2022-02-01T00:47:31.823" v="656" actId="6264"/>
          <ac:spMkLst>
            <pc:docMk/>
            <pc:sldMk cId="1618116574" sldId="4612"/>
            <ac:spMk id="3" creationId="{8040B782-A50C-48E9-95F8-1A1B3DA47403}"/>
          </ac:spMkLst>
        </pc:spChg>
        <pc:spChg chg="add del mod">
          <ac:chgData name="Linda Zaleski" userId="8053dd0d-95df-4752-b259-eb71d79b5673" providerId="ADAL" clId="{90C6336A-96E8-4EE8-AC2D-F832680064A4}" dt="2022-02-01T00:38:47.326" v="599" actId="478"/>
          <ac:spMkLst>
            <pc:docMk/>
            <pc:sldMk cId="1618116574" sldId="4612"/>
            <ac:spMk id="4" creationId="{EF596DDB-5AFA-44A0-8013-86E0CBF1F216}"/>
          </ac:spMkLst>
        </pc:spChg>
        <pc:spChg chg="add del mod">
          <ac:chgData name="Linda Zaleski" userId="8053dd0d-95df-4752-b259-eb71d79b5673" providerId="ADAL" clId="{90C6336A-96E8-4EE8-AC2D-F832680064A4}" dt="2022-02-01T00:39:51.366" v="602" actId="6264"/>
          <ac:spMkLst>
            <pc:docMk/>
            <pc:sldMk cId="1618116574" sldId="4612"/>
            <ac:spMk id="5" creationId="{D9E27CAA-1E17-463B-9F6E-8EBE61F29B89}"/>
          </ac:spMkLst>
        </pc:spChg>
        <pc:spChg chg="add del mod">
          <ac:chgData name="Linda Zaleski" userId="8053dd0d-95df-4752-b259-eb71d79b5673" providerId="ADAL" clId="{90C6336A-96E8-4EE8-AC2D-F832680064A4}" dt="2022-02-01T00:39:51.366" v="602" actId="6264"/>
          <ac:spMkLst>
            <pc:docMk/>
            <pc:sldMk cId="1618116574" sldId="4612"/>
            <ac:spMk id="6" creationId="{8FE1CDC8-CB00-410E-B89C-868CD5DA2E6E}"/>
          </ac:spMkLst>
        </pc:spChg>
        <pc:spChg chg="add del mod ord">
          <ac:chgData name="Linda Zaleski" userId="8053dd0d-95df-4752-b259-eb71d79b5673" providerId="ADAL" clId="{90C6336A-96E8-4EE8-AC2D-F832680064A4}" dt="2022-02-01T00:39:51.366" v="602" actId="6264"/>
          <ac:spMkLst>
            <pc:docMk/>
            <pc:sldMk cId="1618116574" sldId="4612"/>
            <ac:spMk id="7" creationId="{FCD31889-0312-471B-907A-023E84845645}"/>
          </ac:spMkLst>
        </pc:spChg>
        <pc:spChg chg="add del mod ord">
          <ac:chgData name="Linda Zaleski" userId="8053dd0d-95df-4752-b259-eb71d79b5673" providerId="ADAL" clId="{90C6336A-96E8-4EE8-AC2D-F832680064A4}" dt="2022-02-01T00:41:59.060" v="610" actId="931"/>
          <ac:spMkLst>
            <pc:docMk/>
            <pc:sldMk cId="1618116574" sldId="4612"/>
            <ac:spMk id="8" creationId="{60C55B2C-54A5-4E3A-9947-54FA06B22534}"/>
          </ac:spMkLst>
        </pc:spChg>
        <pc:spChg chg="del">
          <ac:chgData name="Linda Zaleski" userId="8053dd0d-95df-4752-b259-eb71d79b5673" providerId="ADAL" clId="{90C6336A-96E8-4EE8-AC2D-F832680064A4}" dt="2022-02-01T00:47:23.700" v="655" actId="478"/>
          <ac:spMkLst>
            <pc:docMk/>
            <pc:sldMk cId="1618116574" sldId="4612"/>
            <ac:spMk id="9" creationId="{0BC0942B-0DC4-4B14-9AC4-6842DD608F1F}"/>
          </ac:spMkLst>
        </pc:spChg>
        <pc:spChg chg="del mod">
          <ac:chgData name="Linda Zaleski" userId="8053dd0d-95df-4752-b259-eb71d79b5673" providerId="ADAL" clId="{90C6336A-96E8-4EE8-AC2D-F832680064A4}" dt="2022-02-01T00:46:54.010" v="648" actId="478"/>
          <ac:spMkLst>
            <pc:docMk/>
            <pc:sldMk cId="1618116574" sldId="4612"/>
            <ac:spMk id="10" creationId="{5FEA55BC-E2A8-48E6-98CC-03ADD75DDF64}"/>
          </ac:spMkLst>
        </pc:spChg>
        <pc:spChg chg="add del mod ord">
          <ac:chgData name="Linda Zaleski" userId="8053dd0d-95df-4752-b259-eb71d79b5673" providerId="ADAL" clId="{90C6336A-96E8-4EE8-AC2D-F832680064A4}" dt="2022-02-01T00:46:23.757" v="639" actId="931"/>
          <ac:spMkLst>
            <pc:docMk/>
            <pc:sldMk cId="1618116574" sldId="4612"/>
            <ac:spMk id="11" creationId="{CAF63DE3-6C77-493F-8437-CD6A0E7F5F98}"/>
          </ac:spMkLst>
        </pc:spChg>
        <pc:spChg chg="mod">
          <ac:chgData name="Linda Zaleski" userId="8053dd0d-95df-4752-b259-eb71d79b5673" providerId="ADAL" clId="{90C6336A-96E8-4EE8-AC2D-F832680064A4}" dt="2022-02-01T00:47:02.819" v="650" actId="1076"/>
          <ac:spMkLst>
            <pc:docMk/>
            <pc:sldMk cId="1618116574" sldId="4612"/>
            <ac:spMk id="12" creationId="{84322EA3-077A-490E-8524-B1F3FBD9D81B}"/>
          </ac:spMkLst>
        </pc:spChg>
        <pc:spChg chg="add del mod">
          <ac:chgData name="Linda Zaleski" userId="8053dd0d-95df-4752-b259-eb71d79b5673" providerId="ADAL" clId="{90C6336A-96E8-4EE8-AC2D-F832680064A4}" dt="2022-02-01T00:44:12.942" v="633" actId="478"/>
          <ac:spMkLst>
            <pc:docMk/>
            <pc:sldMk cId="1618116574" sldId="4612"/>
            <ac:spMk id="16" creationId="{6BA045C5-1F92-41D1-8E26-7EAC5E31C8F0}"/>
          </ac:spMkLst>
        </pc:spChg>
        <pc:spChg chg="add del mod ord">
          <ac:chgData name="Linda Zaleski" userId="8053dd0d-95df-4752-b259-eb71d79b5673" providerId="ADAL" clId="{90C6336A-96E8-4EE8-AC2D-F832680064A4}" dt="2022-02-01T00:44:06.191" v="628" actId="700"/>
          <ac:spMkLst>
            <pc:docMk/>
            <pc:sldMk cId="1618116574" sldId="4612"/>
            <ac:spMk id="17" creationId="{75E14ED4-D467-435A-8E2E-63EF223DEF01}"/>
          </ac:spMkLst>
        </pc:spChg>
        <pc:spChg chg="add mod ord">
          <ac:chgData name="Linda Zaleski" userId="8053dd0d-95df-4752-b259-eb71d79b5673" providerId="ADAL" clId="{90C6336A-96E8-4EE8-AC2D-F832680064A4}" dt="2022-02-01T00:48:06.818" v="670" actId="20577"/>
          <ac:spMkLst>
            <pc:docMk/>
            <pc:sldMk cId="1618116574" sldId="4612"/>
            <ac:spMk id="19" creationId="{44E2F48C-482D-438F-8944-6C338EC786DB}"/>
          </ac:spMkLst>
        </pc:spChg>
        <pc:spChg chg="del mod">
          <ac:chgData name="Linda Zaleski" userId="8053dd0d-95df-4752-b259-eb71d79b5673" providerId="ADAL" clId="{90C6336A-96E8-4EE8-AC2D-F832680064A4}" dt="2022-02-01T00:47:22.133" v="654" actId="478"/>
          <ac:spMkLst>
            <pc:docMk/>
            <pc:sldMk cId="1618116574" sldId="4612"/>
            <ac:spMk id="21" creationId="{FFB24D20-49A1-4029-86A2-1D22B6AC1C9F}"/>
          </ac:spMkLst>
        </pc:spChg>
        <pc:spChg chg="del">
          <ac:chgData name="Linda Zaleski" userId="8053dd0d-95df-4752-b259-eb71d79b5673" providerId="ADAL" clId="{90C6336A-96E8-4EE8-AC2D-F832680064A4}" dt="2022-02-01T00:47:19.067" v="652" actId="478"/>
          <ac:spMkLst>
            <pc:docMk/>
            <pc:sldMk cId="1618116574" sldId="4612"/>
            <ac:spMk id="22" creationId="{F8646337-819A-4036-9BF1-981F24BD9DC7}"/>
          </ac:spMkLst>
        </pc:spChg>
        <pc:spChg chg="add del mod">
          <ac:chgData name="Linda Zaleski" userId="8053dd0d-95df-4752-b259-eb71d79b5673" providerId="ADAL" clId="{90C6336A-96E8-4EE8-AC2D-F832680064A4}" dt="2022-02-01T00:46:43.061" v="646" actId="478"/>
          <ac:spMkLst>
            <pc:docMk/>
            <pc:sldMk cId="1618116574" sldId="4612"/>
            <ac:spMk id="26" creationId="{6BD6E09C-3AF1-4AEE-BC26-720168DC5D22}"/>
          </ac:spMkLst>
        </pc:spChg>
        <pc:spChg chg="add del mod">
          <ac:chgData name="Linda Zaleski" userId="8053dd0d-95df-4752-b259-eb71d79b5673" providerId="ADAL" clId="{90C6336A-96E8-4EE8-AC2D-F832680064A4}" dt="2022-02-01T00:47:17.882" v="651" actId="478"/>
          <ac:spMkLst>
            <pc:docMk/>
            <pc:sldMk cId="1618116574" sldId="4612"/>
            <ac:spMk id="28" creationId="{08440D76-A40B-4A30-9F4B-6745CCD74912}"/>
          </ac:spMkLst>
        </pc:spChg>
        <pc:spChg chg="add del mod">
          <ac:chgData name="Linda Zaleski" userId="8053dd0d-95df-4752-b259-eb71d79b5673" providerId="ADAL" clId="{90C6336A-96E8-4EE8-AC2D-F832680064A4}" dt="2022-02-01T00:47:31.823" v="656" actId="6264"/>
          <ac:spMkLst>
            <pc:docMk/>
            <pc:sldMk cId="1618116574" sldId="4612"/>
            <ac:spMk id="29" creationId="{67EDBB88-0C6C-4476-9F75-B75EEB3ABD2C}"/>
          </ac:spMkLst>
        </pc:spChg>
        <pc:spChg chg="add del mod">
          <ac:chgData name="Linda Zaleski" userId="8053dd0d-95df-4752-b259-eb71d79b5673" providerId="ADAL" clId="{90C6336A-96E8-4EE8-AC2D-F832680064A4}" dt="2022-02-01T00:47:31.823" v="656" actId="6264"/>
          <ac:spMkLst>
            <pc:docMk/>
            <pc:sldMk cId="1618116574" sldId="4612"/>
            <ac:spMk id="30" creationId="{514BE378-27C6-4FC5-A7AC-BEE7C27D6EF8}"/>
          </ac:spMkLst>
        </pc:spChg>
        <pc:spChg chg="add del mod">
          <ac:chgData name="Linda Zaleski" userId="8053dd0d-95df-4752-b259-eb71d79b5673" providerId="ADAL" clId="{90C6336A-96E8-4EE8-AC2D-F832680064A4}" dt="2022-02-01T00:47:31.823" v="656" actId="6264"/>
          <ac:spMkLst>
            <pc:docMk/>
            <pc:sldMk cId="1618116574" sldId="4612"/>
            <ac:spMk id="31" creationId="{1EBC7839-D755-473B-81E9-F604C2D703A0}"/>
          </ac:spMkLst>
        </pc:spChg>
        <pc:spChg chg="add mod ord">
          <ac:chgData name="Linda Zaleski" userId="8053dd0d-95df-4752-b259-eb71d79b5673" providerId="ADAL" clId="{90C6336A-96E8-4EE8-AC2D-F832680064A4}" dt="2022-02-01T00:47:31.823" v="656" actId="6264"/>
          <ac:spMkLst>
            <pc:docMk/>
            <pc:sldMk cId="1618116574" sldId="4612"/>
            <ac:spMk id="32" creationId="{640D323F-98C0-4683-B669-FA5055C12478}"/>
          </ac:spMkLst>
        </pc:spChg>
        <pc:picChg chg="add del mod ord">
          <ac:chgData name="Linda Zaleski" userId="8053dd0d-95df-4752-b259-eb71d79b5673" providerId="ADAL" clId="{90C6336A-96E8-4EE8-AC2D-F832680064A4}" dt="2022-02-01T00:44:12.942" v="633" actId="478"/>
          <ac:picMkLst>
            <pc:docMk/>
            <pc:sldMk cId="1618116574" sldId="4612"/>
            <ac:picMk id="15" creationId="{30E83095-22FE-43E6-AD5E-F3855F40F469}"/>
          </ac:picMkLst>
        </pc:picChg>
        <pc:picChg chg="add del mod">
          <ac:chgData name="Linda Zaleski" userId="8053dd0d-95df-4752-b259-eb71d79b5673" providerId="ADAL" clId="{90C6336A-96E8-4EE8-AC2D-F832680064A4}" dt="2022-02-01T00:46:43.061" v="646" actId="478"/>
          <ac:picMkLst>
            <pc:docMk/>
            <pc:sldMk cId="1618116574" sldId="4612"/>
            <ac:picMk id="25" creationId="{42214F16-0DED-4FBC-9D0F-8E46B0217F21}"/>
          </ac:picMkLst>
        </pc:picChg>
      </pc:sldChg>
      <pc:sldChg chg="modSp mod">
        <pc:chgData name="Linda Zaleski" userId="8053dd0d-95df-4752-b259-eb71d79b5673" providerId="ADAL" clId="{90C6336A-96E8-4EE8-AC2D-F832680064A4}" dt="2022-01-27T22:18:34.447" v="168" actId="6549"/>
        <pc:sldMkLst>
          <pc:docMk/>
          <pc:sldMk cId="533302998" sldId="4613"/>
        </pc:sldMkLst>
        <pc:graphicFrameChg chg="modGraphic">
          <ac:chgData name="Linda Zaleski" userId="8053dd0d-95df-4752-b259-eb71d79b5673" providerId="ADAL" clId="{90C6336A-96E8-4EE8-AC2D-F832680064A4}" dt="2022-01-27T22:18:34.447" v="168" actId="6549"/>
          <ac:graphicFrameMkLst>
            <pc:docMk/>
            <pc:sldMk cId="533302998" sldId="4613"/>
            <ac:graphicFrameMk id="6" creationId="{C573CCE1-41A2-4ED1-9C85-2474907C9606}"/>
          </ac:graphicFrameMkLst>
        </pc:graphicFrameChg>
      </pc:sldChg>
      <pc:sldChg chg="modSp mod">
        <pc:chgData name="Linda Zaleski" userId="8053dd0d-95df-4752-b259-eb71d79b5673" providerId="ADAL" clId="{90C6336A-96E8-4EE8-AC2D-F832680064A4}" dt="2022-01-27T22:52:49.800" v="482" actId="20577"/>
        <pc:sldMkLst>
          <pc:docMk/>
          <pc:sldMk cId="1326814305" sldId="4614"/>
        </pc:sldMkLst>
        <pc:spChg chg="mod">
          <ac:chgData name="Linda Zaleski" userId="8053dd0d-95df-4752-b259-eb71d79b5673" providerId="ADAL" clId="{90C6336A-96E8-4EE8-AC2D-F832680064A4}" dt="2022-01-27T22:52:49.800" v="482" actId="20577"/>
          <ac:spMkLst>
            <pc:docMk/>
            <pc:sldMk cId="1326814305" sldId="4614"/>
            <ac:spMk id="2" creationId="{20BE06FA-78BC-4C4B-99C9-F29C4455D89F}"/>
          </ac:spMkLst>
        </pc:spChg>
      </pc:sldChg>
      <pc:sldChg chg="modSp">
        <pc:chgData name="Linda Zaleski" userId="8053dd0d-95df-4752-b259-eb71d79b5673" providerId="ADAL" clId="{90C6336A-96E8-4EE8-AC2D-F832680064A4}" dt="2022-01-27T22:43:37.728" v="291"/>
        <pc:sldMkLst>
          <pc:docMk/>
          <pc:sldMk cId="3018130858" sldId="4617"/>
        </pc:sldMkLst>
        <pc:graphicFrameChg chg="mod">
          <ac:chgData name="Linda Zaleski" userId="8053dd0d-95df-4752-b259-eb71d79b5673" providerId="ADAL" clId="{90C6336A-96E8-4EE8-AC2D-F832680064A4}" dt="2022-01-27T22:43:37.728" v="291"/>
          <ac:graphicFrameMkLst>
            <pc:docMk/>
            <pc:sldMk cId="3018130858" sldId="4617"/>
            <ac:graphicFrameMk id="11" creationId="{218CE31F-4698-4B94-920C-12AC3EDBA041}"/>
          </ac:graphicFrameMkLst>
        </pc:graphicFrameChg>
        <pc:graphicFrameChg chg="mod">
          <ac:chgData name="Linda Zaleski" userId="8053dd0d-95df-4752-b259-eb71d79b5673" providerId="ADAL" clId="{90C6336A-96E8-4EE8-AC2D-F832680064A4}" dt="2022-01-27T22:06:17.803" v="38"/>
          <ac:graphicFrameMkLst>
            <pc:docMk/>
            <pc:sldMk cId="3018130858" sldId="4617"/>
            <ac:graphicFrameMk id="12" creationId="{C1E358D0-3ED0-4A68-A711-5020BFCBBBF0}"/>
          </ac:graphicFrameMkLst>
        </pc:graphicFrameChg>
      </pc:sldChg>
      <pc:sldChg chg="modSp mod">
        <pc:chgData name="Linda Zaleski" userId="8053dd0d-95df-4752-b259-eb71d79b5673" providerId="ADAL" clId="{90C6336A-96E8-4EE8-AC2D-F832680064A4}" dt="2022-01-27T22:45:25.429" v="296"/>
        <pc:sldMkLst>
          <pc:docMk/>
          <pc:sldMk cId="822508468" sldId="4619"/>
        </pc:sldMkLst>
        <pc:graphicFrameChg chg="mod">
          <ac:chgData name="Linda Zaleski" userId="8053dd0d-95df-4752-b259-eb71d79b5673" providerId="ADAL" clId="{90C6336A-96E8-4EE8-AC2D-F832680064A4}" dt="2022-01-27T22:45:25.429" v="296"/>
          <ac:graphicFrameMkLst>
            <pc:docMk/>
            <pc:sldMk cId="822508468" sldId="4619"/>
            <ac:graphicFrameMk id="11" creationId="{FBFBEE77-8E8C-42A1-AD36-EFC3D2F9B4B4}"/>
          </ac:graphicFrameMkLst>
        </pc:graphicFrameChg>
      </pc:sldChg>
      <pc:sldChg chg="modSp">
        <pc:chgData name="Linda Zaleski" userId="8053dd0d-95df-4752-b259-eb71d79b5673" providerId="ADAL" clId="{90C6336A-96E8-4EE8-AC2D-F832680064A4}" dt="2022-01-27T22:46:16.422" v="297"/>
        <pc:sldMkLst>
          <pc:docMk/>
          <pc:sldMk cId="1925241164" sldId="4620"/>
        </pc:sldMkLst>
        <pc:graphicFrameChg chg="mod">
          <ac:chgData name="Linda Zaleski" userId="8053dd0d-95df-4752-b259-eb71d79b5673" providerId="ADAL" clId="{90C6336A-96E8-4EE8-AC2D-F832680064A4}" dt="2022-01-27T22:46:16.422" v="297"/>
          <ac:graphicFrameMkLst>
            <pc:docMk/>
            <pc:sldMk cId="1925241164" sldId="4620"/>
            <ac:graphicFrameMk id="11" creationId="{023DF519-2D85-463F-B22D-F30081CF0307}"/>
          </ac:graphicFrameMkLst>
        </pc:graphicFrameChg>
      </pc:sldChg>
      <pc:sldChg chg="addSp delSp modSp mod">
        <pc:chgData name="Linda Zaleski" userId="8053dd0d-95df-4752-b259-eb71d79b5673" providerId="ADAL" clId="{90C6336A-96E8-4EE8-AC2D-F832680064A4}" dt="2022-02-01T16:08:32.567" v="1761" actId="27918"/>
        <pc:sldMkLst>
          <pc:docMk/>
          <pc:sldMk cId="1358580928" sldId="4621"/>
        </pc:sldMkLst>
        <pc:graphicFrameChg chg="del mod">
          <ac:chgData name="Linda Zaleski" userId="8053dd0d-95df-4752-b259-eb71d79b5673" providerId="ADAL" clId="{90C6336A-96E8-4EE8-AC2D-F832680064A4}" dt="2022-02-01T16:04:20.053" v="1744" actId="478"/>
          <ac:graphicFrameMkLst>
            <pc:docMk/>
            <pc:sldMk cId="1358580928" sldId="4621"/>
            <ac:graphicFrameMk id="14" creationId="{75AE5423-C032-4FA3-B3AA-B1F67A7868F9}"/>
          </ac:graphicFrameMkLst>
        </pc:graphicFrameChg>
        <pc:graphicFrameChg chg="add del mod">
          <ac:chgData name="Linda Zaleski" userId="8053dd0d-95df-4752-b259-eb71d79b5673" providerId="ADAL" clId="{90C6336A-96E8-4EE8-AC2D-F832680064A4}" dt="2022-02-01T15:46:30.233" v="1719"/>
          <ac:graphicFrameMkLst>
            <pc:docMk/>
            <pc:sldMk cId="1358580928" sldId="4621"/>
            <ac:graphicFrameMk id="15" creationId="{D66F2A54-E47C-4390-8436-412C3CE9317E}"/>
          </ac:graphicFrameMkLst>
        </pc:graphicFrameChg>
        <pc:graphicFrameChg chg="add mod">
          <ac:chgData name="Linda Zaleski" userId="8053dd0d-95df-4752-b259-eb71d79b5673" providerId="ADAL" clId="{90C6336A-96E8-4EE8-AC2D-F832680064A4}" dt="2022-02-01T16:02:06.424" v="1740"/>
          <ac:graphicFrameMkLst>
            <pc:docMk/>
            <pc:sldMk cId="1358580928" sldId="4621"/>
            <ac:graphicFrameMk id="16" creationId="{229A9D92-4FF5-471B-A1B5-6D4792824DD3}"/>
          </ac:graphicFrameMkLst>
        </pc:graphicFrameChg>
        <pc:graphicFrameChg chg="add del mod">
          <ac:chgData name="Linda Zaleski" userId="8053dd0d-95df-4752-b259-eb71d79b5673" providerId="ADAL" clId="{90C6336A-96E8-4EE8-AC2D-F832680064A4}" dt="2022-02-01T16:08:05.693" v="1760" actId="478"/>
          <ac:graphicFrameMkLst>
            <pc:docMk/>
            <pc:sldMk cId="1358580928" sldId="4621"/>
            <ac:graphicFrameMk id="17" creationId="{40CE71F4-9709-4227-8CD5-1B2F086C7D59}"/>
          </ac:graphicFrameMkLst>
        </pc:graphicFrameChg>
      </pc:sldChg>
      <pc:sldChg chg="modSp">
        <pc:chgData name="Linda Zaleski" userId="8053dd0d-95df-4752-b259-eb71d79b5673" providerId="ADAL" clId="{90C6336A-96E8-4EE8-AC2D-F832680064A4}" dt="2022-01-27T22:04:57.995" v="31"/>
        <pc:sldMkLst>
          <pc:docMk/>
          <pc:sldMk cId="2678578051" sldId="4622"/>
        </pc:sldMkLst>
        <pc:graphicFrameChg chg="mod">
          <ac:chgData name="Linda Zaleski" userId="8053dd0d-95df-4752-b259-eb71d79b5673" providerId="ADAL" clId="{90C6336A-96E8-4EE8-AC2D-F832680064A4}" dt="2022-01-27T22:04:57.995" v="31"/>
          <ac:graphicFrameMkLst>
            <pc:docMk/>
            <pc:sldMk cId="2678578051" sldId="4622"/>
            <ac:graphicFrameMk id="15" creationId="{92E580FE-7338-4FDD-AD17-E9762A6B160E}"/>
          </ac:graphicFrameMkLst>
        </pc:graphicFrameChg>
      </pc:sldChg>
      <pc:sldChg chg="modSp mod ord">
        <pc:chgData name="Linda Zaleski" userId="8053dd0d-95df-4752-b259-eb71d79b5673" providerId="ADAL" clId="{90C6336A-96E8-4EE8-AC2D-F832680064A4}" dt="2022-01-27T22:51:37.121" v="384" actId="20577"/>
        <pc:sldMkLst>
          <pc:docMk/>
          <pc:sldMk cId="1928357781" sldId="4626"/>
        </pc:sldMkLst>
        <pc:spChg chg="mod">
          <ac:chgData name="Linda Zaleski" userId="8053dd0d-95df-4752-b259-eb71d79b5673" providerId="ADAL" clId="{90C6336A-96E8-4EE8-AC2D-F832680064A4}" dt="2022-01-27T22:50:50.337" v="316" actId="6549"/>
          <ac:spMkLst>
            <pc:docMk/>
            <pc:sldMk cId="1928357781" sldId="4626"/>
            <ac:spMk id="3" creationId="{8040B782-A50C-48E9-95F8-1A1B3DA47403}"/>
          </ac:spMkLst>
        </pc:spChg>
        <pc:spChg chg="mod">
          <ac:chgData name="Linda Zaleski" userId="8053dd0d-95df-4752-b259-eb71d79b5673" providerId="ADAL" clId="{90C6336A-96E8-4EE8-AC2D-F832680064A4}" dt="2022-01-27T22:51:37.121" v="384" actId="20577"/>
          <ac:spMkLst>
            <pc:docMk/>
            <pc:sldMk cId="1928357781" sldId="4626"/>
            <ac:spMk id="9" creationId="{0BC0942B-0DC4-4B14-9AC4-6842DD608F1F}"/>
          </ac:spMkLst>
        </pc:spChg>
      </pc:sldChg>
      <pc:sldChg chg="modSp mod">
        <pc:chgData name="Linda Zaleski" userId="8053dd0d-95df-4752-b259-eb71d79b5673" providerId="ADAL" clId="{90C6336A-96E8-4EE8-AC2D-F832680064A4}" dt="2022-02-01T01:14:51.823" v="1391" actId="27918"/>
        <pc:sldMkLst>
          <pc:docMk/>
          <pc:sldMk cId="4077994332" sldId="4628"/>
        </pc:sldMkLst>
        <pc:spChg chg="mod">
          <ac:chgData name="Linda Zaleski" userId="8053dd0d-95df-4752-b259-eb71d79b5673" providerId="ADAL" clId="{90C6336A-96E8-4EE8-AC2D-F832680064A4}" dt="2022-02-01T00:38:20.241" v="545" actId="20577"/>
          <ac:spMkLst>
            <pc:docMk/>
            <pc:sldMk cId="4077994332" sldId="4628"/>
            <ac:spMk id="21" creationId="{FFB24D20-49A1-4029-86A2-1D22B6AC1C9F}"/>
          </ac:spMkLst>
        </pc:spChg>
        <pc:graphicFrameChg chg="mod">
          <ac:chgData name="Linda Zaleski" userId="8053dd0d-95df-4752-b259-eb71d79b5673" providerId="ADAL" clId="{90C6336A-96E8-4EE8-AC2D-F832680064A4}" dt="2022-02-01T00:23:16.711" v="496"/>
          <ac:graphicFrameMkLst>
            <pc:docMk/>
            <pc:sldMk cId="4077994332" sldId="4628"/>
            <ac:graphicFrameMk id="13" creationId="{8D6D85E4-F972-4BDD-8E29-96354C347A45}"/>
          </ac:graphicFrameMkLst>
        </pc:graphicFrameChg>
      </pc:sldChg>
      <pc:sldChg chg="addSp delSp modSp add mod">
        <pc:chgData name="Linda Zaleski" userId="8053dd0d-95df-4752-b259-eb71d79b5673" providerId="ADAL" clId="{90C6336A-96E8-4EE8-AC2D-F832680064A4}" dt="2022-02-01T01:49:29.228" v="1692" actId="20577"/>
        <pc:sldMkLst>
          <pc:docMk/>
          <pc:sldMk cId="2350603992" sldId="4631"/>
        </pc:sldMkLst>
        <pc:spChg chg="mod">
          <ac:chgData name="Linda Zaleski" userId="8053dd0d-95df-4752-b259-eb71d79b5673" providerId="ADAL" clId="{90C6336A-96E8-4EE8-AC2D-F832680064A4}" dt="2022-02-01T01:06:43.114" v="1259" actId="14100"/>
          <ac:spMkLst>
            <pc:docMk/>
            <pc:sldMk cId="2350603992" sldId="4631"/>
            <ac:spMk id="3" creationId="{65778F05-7AA8-4581-B007-E671EB4C92E7}"/>
          </ac:spMkLst>
        </pc:spChg>
        <pc:spChg chg="mod">
          <ac:chgData name="Linda Zaleski" userId="8053dd0d-95df-4752-b259-eb71d79b5673" providerId="ADAL" clId="{90C6336A-96E8-4EE8-AC2D-F832680064A4}" dt="2022-02-01T01:37:30.895" v="1574" actId="1076"/>
          <ac:spMkLst>
            <pc:docMk/>
            <pc:sldMk cId="2350603992" sldId="4631"/>
            <ac:spMk id="5" creationId="{98116BE3-B68E-4764-BBF9-AE7735123BF6}"/>
          </ac:spMkLst>
        </pc:spChg>
        <pc:spChg chg="add del mod">
          <ac:chgData name="Linda Zaleski" userId="8053dd0d-95df-4752-b259-eb71d79b5673" providerId="ADAL" clId="{90C6336A-96E8-4EE8-AC2D-F832680064A4}" dt="2022-02-01T01:07:13.087" v="1266" actId="478"/>
          <ac:spMkLst>
            <pc:docMk/>
            <pc:sldMk cId="2350603992" sldId="4631"/>
            <ac:spMk id="9" creationId="{0EB3274E-2A84-458C-886C-56D186013044}"/>
          </ac:spMkLst>
        </pc:spChg>
        <pc:spChg chg="mod">
          <ac:chgData name="Linda Zaleski" userId="8053dd0d-95df-4752-b259-eb71d79b5673" providerId="ADAL" clId="{90C6336A-96E8-4EE8-AC2D-F832680064A4}" dt="2022-02-01T01:37:47.705" v="1577" actId="2711"/>
          <ac:spMkLst>
            <pc:docMk/>
            <pc:sldMk cId="2350603992" sldId="4631"/>
            <ac:spMk id="24" creationId="{51E9F328-C6C2-4F46-850F-80EFE5CDAA65}"/>
          </ac:spMkLst>
        </pc:spChg>
        <pc:spChg chg="mod">
          <ac:chgData name="Linda Zaleski" userId="8053dd0d-95df-4752-b259-eb71d79b5673" providerId="ADAL" clId="{90C6336A-96E8-4EE8-AC2D-F832680064A4}" dt="2022-02-01T01:38:04.781" v="1579" actId="2711"/>
          <ac:spMkLst>
            <pc:docMk/>
            <pc:sldMk cId="2350603992" sldId="4631"/>
            <ac:spMk id="25" creationId="{29230DCB-4D6F-4FA3-A90E-7AE07E27163C}"/>
          </ac:spMkLst>
        </pc:spChg>
        <pc:spChg chg="mod">
          <ac:chgData name="Linda Zaleski" userId="8053dd0d-95df-4752-b259-eb71d79b5673" providerId="ADAL" clId="{90C6336A-96E8-4EE8-AC2D-F832680064A4}" dt="2022-02-01T01:49:29.228" v="1692" actId="20577"/>
          <ac:spMkLst>
            <pc:docMk/>
            <pc:sldMk cId="2350603992" sldId="4631"/>
            <ac:spMk id="28" creationId="{AE2E775C-FB0C-4738-A1E4-39A5CA6EE5E3}"/>
          </ac:spMkLst>
        </pc:spChg>
        <pc:spChg chg="mod">
          <ac:chgData name="Linda Zaleski" userId="8053dd0d-95df-4752-b259-eb71d79b5673" providerId="ADAL" clId="{90C6336A-96E8-4EE8-AC2D-F832680064A4}" dt="2022-02-01T01:37:56.684" v="1578" actId="2711"/>
          <ac:spMkLst>
            <pc:docMk/>
            <pc:sldMk cId="2350603992" sldId="4631"/>
            <ac:spMk id="32" creationId="{570AC66B-ECDF-4B00-AADB-F45A0BB4F6E2}"/>
          </ac:spMkLst>
        </pc:spChg>
        <pc:spChg chg="mod">
          <ac:chgData name="Linda Zaleski" userId="8053dd0d-95df-4752-b259-eb71d79b5673" providerId="ADAL" clId="{90C6336A-96E8-4EE8-AC2D-F832680064A4}" dt="2022-02-01T01:38:15.099" v="1580" actId="2711"/>
          <ac:spMkLst>
            <pc:docMk/>
            <pc:sldMk cId="2350603992" sldId="4631"/>
            <ac:spMk id="33" creationId="{8FD1E4EF-0596-4DD5-A61E-19E8A786A354}"/>
          </ac:spMkLst>
        </pc:spChg>
        <pc:spChg chg="mod">
          <ac:chgData name="Linda Zaleski" userId="8053dd0d-95df-4752-b259-eb71d79b5673" providerId="ADAL" clId="{90C6336A-96E8-4EE8-AC2D-F832680064A4}" dt="2022-02-01T01:40:09.979" v="1632" actId="113"/>
          <ac:spMkLst>
            <pc:docMk/>
            <pc:sldMk cId="2350603992" sldId="4631"/>
            <ac:spMk id="34" creationId="{E4EE499C-5F1B-41BF-B1A0-22EB36938815}"/>
          </ac:spMkLst>
        </pc:spChg>
        <pc:picChg chg="add mod">
          <ac:chgData name="Linda Zaleski" userId="8053dd0d-95df-4752-b259-eb71d79b5673" providerId="ADAL" clId="{90C6336A-96E8-4EE8-AC2D-F832680064A4}" dt="2022-02-01T01:07:59.513" v="1270" actId="14100"/>
          <ac:picMkLst>
            <pc:docMk/>
            <pc:sldMk cId="2350603992" sldId="4631"/>
            <ac:picMk id="8" creationId="{D27B0B31-F96C-4A26-AE1A-6B902598530A}"/>
          </ac:picMkLst>
        </pc:picChg>
        <pc:picChg chg="add del mod">
          <ac:chgData name="Linda Zaleski" userId="8053dd0d-95df-4752-b259-eb71d79b5673" providerId="ADAL" clId="{90C6336A-96E8-4EE8-AC2D-F832680064A4}" dt="2022-02-01T01:06:36.208" v="1258"/>
          <ac:picMkLst>
            <pc:docMk/>
            <pc:sldMk cId="2350603992" sldId="4631"/>
            <ac:picMk id="1026" creationId="{49FC3826-87DE-421D-9B79-DBB5B37EC314}"/>
          </ac:picMkLst>
        </pc:picChg>
      </pc:sldChg>
      <pc:sldChg chg="modSp add del mod">
        <pc:chgData name="Linda Zaleski" userId="8053dd0d-95df-4752-b259-eb71d79b5673" providerId="ADAL" clId="{90C6336A-96E8-4EE8-AC2D-F832680064A4}" dt="2022-02-01T00:38:17.671" v="543" actId="27028"/>
        <pc:sldMkLst>
          <pc:docMk/>
          <pc:sldMk cId="4128333116" sldId="4631"/>
        </pc:sldMkLst>
        <pc:spChg chg="mod">
          <ac:chgData name="Linda Zaleski" userId="8053dd0d-95df-4752-b259-eb71d79b5673" providerId="ADAL" clId="{90C6336A-96E8-4EE8-AC2D-F832680064A4}" dt="2022-02-01T00:38:17.377" v="542" actId="20577"/>
          <ac:spMkLst>
            <pc:docMk/>
            <pc:sldMk cId="4128333116" sldId="4631"/>
            <ac:spMk id="62" creationId="{BC6D232C-3E06-4DC3-AF15-7417DD880BE7}"/>
          </ac:spMkLst>
        </pc:spChg>
      </pc:sldChg>
      <pc:sldMasterChg chg="add del addSldLayout delSldLayout">
        <pc:chgData name="Linda Zaleski" userId="8053dd0d-95df-4752-b259-eb71d79b5673" providerId="ADAL" clId="{90C6336A-96E8-4EE8-AC2D-F832680064A4}" dt="2022-02-01T00:50:16.148" v="671" actId="27028"/>
        <pc:sldMasterMkLst>
          <pc:docMk/>
          <pc:sldMasterMk cId="2149381290" sldId="2147483863"/>
        </pc:sldMasterMkLst>
        <pc:sldLayoutChg chg="add del">
          <pc:chgData name="Linda Zaleski" userId="8053dd0d-95df-4752-b259-eb71d79b5673" providerId="ADAL" clId="{90C6336A-96E8-4EE8-AC2D-F832680064A4}" dt="2022-02-01T00:50:16.148" v="671" actId="27028"/>
          <pc:sldLayoutMkLst>
            <pc:docMk/>
            <pc:sldMasterMk cId="2149381290" sldId="2147483863"/>
            <pc:sldLayoutMk cId="1916744434" sldId="2147483864"/>
          </pc:sldLayoutMkLst>
        </pc:sldLayoutChg>
      </pc:sldMasterChg>
    </pc:docChg>
  </pc:docChgLst>
  <pc:docChgLst>
    <pc:chgData name="Linda Zaleski" userId="S::linda.zaleski@exlibrisgroup.com::8053dd0d-95df-4752-b259-eb71d79b5673" providerId="AD" clId="Web-{CDF97C54-0EA2-2A43-1B18-3C49A1EE700D}"/>
    <pc:docChg chg="addSld modSld">
      <pc:chgData name="Linda Zaleski" userId="S::linda.zaleski@exlibrisgroup.com::8053dd0d-95df-4752-b259-eb71d79b5673" providerId="AD" clId="Web-{CDF97C54-0EA2-2A43-1B18-3C49A1EE700D}" dt="2022-01-27T20:23:19.645" v="87"/>
      <pc:docMkLst>
        <pc:docMk/>
      </pc:docMkLst>
      <pc:sldChg chg="modSp add replId">
        <pc:chgData name="Linda Zaleski" userId="S::linda.zaleski@exlibrisgroup.com::8053dd0d-95df-4752-b259-eb71d79b5673" providerId="AD" clId="Web-{CDF97C54-0EA2-2A43-1B18-3C49A1EE700D}" dt="2022-01-25T21:50:39.363" v="2" actId="20577"/>
        <pc:sldMkLst>
          <pc:docMk/>
          <pc:sldMk cId="2266177006" sldId="4606"/>
        </pc:sldMkLst>
        <pc:spChg chg="mod">
          <ac:chgData name="Linda Zaleski" userId="S::linda.zaleski@exlibrisgroup.com::8053dd0d-95df-4752-b259-eb71d79b5673" providerId="AD" clId="Web-{CDF97C54-0EA2-2A43-1B18-3C49A1EE700D}" dt="2022-01-25T21:50:39.363" v="2" actId="20577"/>
          <ac:spMkLst>
            <pc:docMk/>
            <pc:sldMk cId="2266177006" sldId="4606"/>
            <ac:spMk id="2" creationId="{20BE06FA-78BC-4C4B-99C9-F29C4455D89F}"/>
          </ac:spMkLst>
        </pc:spChg>
      </pc:sldChg>
      <pc:sldChg chg="addSp delSp modSp add replId">
        <pc:chgData name="Linda Zaleski" userId="S::linda.zaleski@exlibrisgroup.com::8053dd0d-95df-4752-b259-eb71d79b5673" providerId="AD" clId="Web-{CDF97C54-0EA2-2A43-1B18-3C49A1EE700D}" dt="2022-01-25T22:56:19.618" v="47" actId="20577"/>
        <pc:sldMkLst>
          <pc:docMk/>
          <pc:sldMk cId="1347832022" sldId="4607"/>
        </pc:sldMkLst>
        <pc:spChg chg="mod">
          <ac:chgData name="Linda Zaleski" userId="S::linda.zaleski@exlibrisgroup.com::8053dd0d-95df-4752-b259-eb71d79b5673" providerId="AD" clId="Web-{CDF97C54-0EA2-2A43-1B18-3C49A1EE700D}" dt="2022-01-25T21:54:19.159" v="44" actId="20577"/>
          <ac:spMkLst>
            <pc:docMk/>
            <pc:sldMk cId="1347832022" sldId="4607"/>
            <ac:spMk id="3" creationId="{8040B782-A50C-48E9-95F8-1A1B3DA47403}"/>
          </ac:spMkLst>
        </pc:spChg>
        <pc:spChg chg="mod">
          <ac:chgData name="Linda Zaleski" userId="S::linda.zaleski@exlibrisgroup.com::8053dd0d-95df-4752-b259-eb71d79b5673" providerId="AD" clId="Web-{CDF97C54-0EA2-2A43-1B18-3C49A1EE700D}" dt="2022-01-25T22:56:19.618" v="47" actId="20577"/>
          <ac:spMkLst>
            <pc:docMk/>
            <pc:sldMk cId="1347832022" sldId="4607"/>
            <ac:spMk id="11" creationId="{EC6C0116-0389-44E2-808E-75D75B764A6B}"/>
          </ac:spMkLst>
        </pc:spChg>
        <pc:graphicFrameChg chg="add del">
          <ac:chgData name="Linda Zaleski" userId="S::linda.zaleski@exlibrisgroup.com::8053dd0d-95df-4752-b259-eb71d79b5673" providerId="AD" clId="Web-{CDF97C54-0EA2-2A43-1B18-3C49A1EE700D}" dt="2022-01-25T21:51:31.034" v="5"/>
          <ac:graphicFrameMkLst>
            <pc:docMk/>
            <pc:sldMk cId="1347832022" sldId="4607"/>
            <ac:graphicFrameMk id="15" creationId="{AFB4A98C-675A-4344-856B-B7DD97318304}"/>
          </ac:graphicFrameMkLst>
        </pc:graphicFrameChg>
      </pc:sldChg>
      <pc:sldChg chg="addSp modSp">
        <pc:chgData name="Linda Zaleski" userId="S::linda.zaleski@exlibrisgroup.com::8053dd0d-95df-4752-b259-eb71d79b5673" providerId="AD" clId="Web-{CDF97C54-0EA2-2A43-1B18-3C49A1EE700D}" dt="2022-01-27T20:23:19.645" v="87"/>
        <pc:sldMkLst>
          <pc:docMk/>
          <pc:sldMk cId="533302998" sldId="4613"/>
        </pc:sldMkLst>
        <pc:spChg chg="add">
          <ac:chgData name="Linda Zaleski" userId="S::linda.zaleski@exlibrisgroup.com::8053dd0d-95df-4752-b259-eb71d79b5673" providerId="AD" clId="Web-{CDF97C54-0EA2-2A43-1B18-3C49A1EE700D}" dt="2022-01-27T20:21:12.943" v="48"/>
          <ac:spMkLst>
            <pc:docMk/>
            <pc:sldMk cId="533302998" sldId="4613"/>
            <ac:spMk id="4" creationId="{ECA9AE61-B505-483E-9962-238D4BC19359}"/>
          </ac:spMkLst>
        </pc:spChg>
        <pc:graphicFrameChg chg="add mod modGraphic">
          <ac:chgData name="Linda Zaleski" userId="S::linda.zaleski@exlibrisgroup.com::8053dd0d-95df-4752-b259-eb71d79b5673" providerId="AD" clId="Web-{CDF97C54-0EA2-2A43-1B18-3C49A1EE700D}" dt="2022-01-27T20:23:19.645" v="87"/>
          <ac:graphicFrameMkLst>
            <pc:docMk/>
            <pc:sldMk cId="533302998" sldId="4613"/>
            <ac:graphicFrameMk id="6" creationId="{C573CCE1-41A2-4ED1-9C85-2474907C9606}"/>
          </ac:graphicFrameMkLst>
        </pc:graphicFrameChg>
      </pc:sldChg>
    </pc:docChg>
  </pc:docChgLst>
  <pc:docChgLst>
    <pc:chgData name="Dominic Doneux" userId="95b1a83c-b85f-4c9a-b2a6-d9f01b13be28" providerId="ADAL" clId="{9505B609-93CF-459F-A2D1-45C04E752DF5}"/>
    <pc:docChg chg="undo redo custSel modSld">
      <pc:chgData name="Dominic Doneux" userId="95b1a83c-b85f-4c9a-b2a6-d9f01b13be28" providerId="ADAL" clId="{9505B609-93CF-459F-A2D1-45C04E752DF5}" dt="2022-06-01T17:12:50.596" v="1698" actId="20577"/>
      <pc:docMkLst>
        <pc:docMk/>
      </pc:docMkLst>
      <pc:sldChg chg="modSp mod">
        <pc:chgData name="Dominic Doneux" userId="95b1a83c-b85f-4c9a-b2a6-d9f01b13be28" providerId="ADAL" clId="{9505B609-93CF-459F-A2D1-45C04E752DF5}" dt="2022-06-01T15:47:55.401" v="728"/>
        <pc:sldMkLst>
          <pc:docMk/>
          <pc:sldMk cId="1306957051" sldId="4582"/>
        </pc:sldMkLst>
        <pc:spChg chg="mod">
          <ac:chgData name="Dominic Doneux" userId="95b1a83c-b85f-4c9a-b2a6-d9f01b13be28" providerId="ADAL" clId="{9505B609-93CF-459F-A2D1-45C04E752DF5}" dt="2022-05-31T18:30:13.647" v="8" actId="20577"/>
          <ac:spMkLst>
            <pc:docMk/>
            <pc:sldMk cId="1306957051" sldId="4582"/>
            <ac:spMk id="9" creationId="{0BC0942B-0DC4-4B14-9AC4-6842DD608F1F}"/>
          </ac:spMkLst>
        </pc:spChg>
        <pc:graphicFrameChg chg="mod">
          <ac:chgData name="Dominic Doneux" userId="95b1a83c-b85f-4c9a-b2a6-d9f01b13be28" providerId="ADAL" clId="{9505B609-93CF-459F-A2D1-45C04E752DF5}" dt="2022-06-01T15:47:55.401" v="728"/>
          <ac:graphicFrameMkLst>
            <pc:docMk/>
            <pc:sldMk cId="1306957051" sldId="4582"/>
            <ac:graphicFrameMk id="12" creationId="{F109CE9B-7FFE-47A7-B364-B8D72F64111B}"/>
          </ac:graphicFrameMkLst>
        </pc:graphicFrameChg>
      </pc:sldChg>
      <pc:sldChg chg="modSp mod">
        <pc:chgData name="Dominic Doneux" userId="95b1a83c-b85f-4c9a-b2a6-d9f01b13be28" providerId="ADAL" clId="{9505B609-93CF-459F-A2D1-45C04E752DF5}" dt="2022-06-01T15:48:09.409" v="734" actId="27918"/>
        <pc:sldMkLst>
          <pc:docMk/>
          <pc:sldMk cId="2669476674" sldId="4585"/>
        </pc:sldMkLst>
        <pc:spChg chg="mod">
          <ac:chgData name="Dominic Doneux" userId="95b1a83c-b85f-4c9a-b2a6-d9f01b13be28" providerId="ADAL" clId="{9505B609-93CF-459F-A2D1-45C04E752DF5}" dt="2022-05-31T19:09:41.619" v="646" actId="20577"/>
          <ac:spMkLst>
            <pc:docMk/>
            <pc:sldMk cId="2669476674" sldId="4585"/>
            <ac:spMk id="30" creationId="{75E038E3-FE10-488A-BF06-73FFFE54E1BF}"/>
          </ac:spMkLst>
        </pc:spChg>
        <pc:graphicFrameChg chg="mod">
          <ac:chgData name="Dominic Doneux" userId="95b1a83c-b85f-4c9a-b2a6-d9f01b13be28" providerId="ADAL" clId="{9505B609-93CF-459F-A2D1-45C04E752DF5}" dt="2022-06-01T15:48:03.860" v="730" actId="1076"/>
          <ac:graphicFrameMkLst>
            <pc:docMk/>
            <pc:sldMk cId="2669476674" sldId="4585"/>
            <ac:graphicFrameMk id="16" creationId="{68385602-D634-4769-B31C-DBAECDDED9CD}"/>
          </ac:graphicFrameMkLst>
        </pc:graphicFrameChg>
      </pc:sldChg>
      <pc:sldChg chg="modSp mod">
        <pc:chgData name="Dominic Doneux" userId="95b1a83c-b85f-4c9a-b2a6-d9f01b13be28" providerId="ADAL" clId="{9505B609-93CF-459F-A2D1-45C04E752DF5}" dt="2022-06-01T17:00:48.611" v="1324" actId="20577"/>
        <pc:sldMkLst>
          <pc:docMk/>
          <pc:sldMk cId="3393852750" sldId="4587"/>
        </pc:sldMkLst>
        <pc:spChg chg="mod">
          <ac:chgData name="Dominic Doneux" userId="95b1a83c-b85f-4c9a-b2a6-d9f01b13be28" providerId="ADAL" clId="{9505B609-93CF-459F-A2D1-45C04E752DF5}" dt="2022-06-01T17:00:48.611" v="1324" actId="20577"/>
          <ac:spMkLst>
            <pc:docMk/>
            <pc:sldMk cId="3393852750" sldId="4587"/>
            <ac:spMk id="9" creationId="{0BC0942B-0DC4-4B14-9AC4-6842DD608F1F}"/>
          </ac:spMkLst>
        </pc:spChg>
      </pc:sldChg>
      <pc:sldChg chg="modSp mod">
        <pc:chgData name="Dominic Doneux" userId="95b1a83c-b85f-4c9a-b2a6-d9f01b13be28" providerId="ADAL" clId="{9505B609-93CF-459F-A2D1-45C04E752DF5}" dt="2022-06-01T15:49:02.372" v="749" actId="27918"/>
        <pc:sldMkLst>
          <pc:docMk/>
          <pc:sldMk cId="2756706230" sldId="4593"/>
        </pc:sldMkLst>
        <pc:graphicFrameChg chg="mod">
          <ac:chgData name="Dominic Doneux" userId="95b1a83c-b85f-4c9a-b2a6-d9f01b13be28" providerId="ADAL" clId="{9505B609-93CF-459F-A2D1-45C04E752DF5}" dt="2022-05-31T18:45:15.034" v="153"/>
          <ac:graphicFrameMkLst>
            <pc:docMk/>
            <pc:sldMk cId="2756706230" sldId="4593"/>
            <ac:graphicFrameMk id="19" creationId="{74B7D2A8-70D5-4DF6-8826-F86293ABA966}"/>
          </ac:graphicFrameMkLst>
        </pc:graphicFrameChg>
      </pc:sldChg>
      <pc:sldChg chg="mod">
        <pc:chgData name="Dominic Doneux" userId="95b1a83c-b85f-4c9a-b2a6-d9f01b13be28" providerId="ADAL" clId="{9505B609-93CF-459F-A2D1-45C04E752DF5}" dt="2022-06-01T15:49:15.453" v="753" actId="27918"/>
        <pc:sldMkLst>
          <pc:docMk/>
          <pc:sldMk cId="243482943" sldId="4596"/>
        </pc:sldMkLst>
      </pc:sldChg>
      <pc:sldChg chg="modSp mod">
        <pc:chgData name="Dominic Doneux" userId="95b1a83c-b85f-4c9a-b2a6-d9f01b13be28" providerId="ADAL" clId="{9505B609-93CF-459F-A2D1-45C04E752DF5}" dt="2022-06-01T15:50:01.767" v="763" actId="27918"/>
        <pc:sldMkLst>
          <pc:docMk/>
          <pc:sldMk cId="2727895908" sldId="4604"/>
        </pc:sldMkLst>
        <pc:spChg chg="mod">
          <ac:chgData name="Dominic Doneux" userId="95b1a83c-b85f-4c9a-b2a6-d9f01b13be28" providerId="ADAL" clId="{9505B609-93CF-459F-A2D1-45C04E752DF5}" dt="2022-05-31T18:46:38.295" v="169" actId="20577"/>
          <ac:spMkLst>
            <pc:docMk/>
            <pc:sldMk cId="2727895908" sldId="4604"/>
            <ac:spMk id="11" creationId="{EC6C0116-0389-44E2-808E-75D75B764A6B}"/>
          </ac:spMkLst>
        </pc:spChg>
      </pc:sldChg>
      <pc:sldChg chg="mod">
        <pc:chgData name="Dominic Doneux" userId="95b1a83c-b85f-4c9a-b2a6-d9f01b13be28" providerId="ADAL" clId="{9505B609-93CF-459F-A2D1-45C04E752DF5}" dt="2022-06-01T15:50:30.697" v="777" actId="27918"/>
        <pc:sldMkLst>
          <pc:docMk/>
          <pc:sldMk cId="1347832022" sldId="4607"/>
        </pc:sldMkLst>
      </pc:sldChg>
      <pc:sldChg chg="modSp mod">
        <pc:chgData name="Dominic Doneux" userId="95b1a83c-b85f-4c9a-b2a6-d9f01b13be28" providerId="ADAL" clId="{9505B609-93CF-459F-A2D1-45C04E752DF5}" dt="2022-06-01T16:36:35.655" v="983" actId="20577"/>
        <pc:sldMkLst>
          <pc:docMk/>
          <pc:sldMk cId="748043980" sldId="4611"/>
        </pc:sldMkLst>
        <pc:spChg chg="mod">
          <ac:chgData name="Dominic Doneux" userId="95b1a83c-b85f-4c9a-b2a6-d9f01b13be28" providerId="ADAL" clId="{9505B609-93CF-459F-A2D1-45C04E752DF5}" dt="2022-06-01T16:36:35.655" v="983" actId="20577"/>
          <ac:spMkLst>
            <pc:docMk/>
            <pc:sldMk cId="748043980" sldId="4611"/>
            <ac:spMk id="9" creationId="{0BC0942B-0DC4-4B14-9AC4-6842DD608F1F}"/>
          </ac:spMkLst>
        </pc:spChg>
        <pc:graphicFrameChg chg="mod">
          <ac:chgData name="Dominic Doneux" userId="95b1a83c-b85f-4c9a-b2a6-d9f01b13be28" providerId="ADAL" clId="{9505B609-93CF-459F-A2D1-45C04E752DF5}" dt="2022-06-01T15:48:26.082" v="737"/>
          <ac:graphicFrameMkLst>
            <pc:docMk/>
            <pc:sldMk cId="748043980" sldId="4611"/>
            <ac:graphicFrameMk id="12" creationId="{3F1C469C-9855-45A5-AA85-03D0A5E59CFF}"/>
          </ac:graphicFrameMkLst>
        </pc:graphicFrameChg>
      </pc:sldChg>
      <pc:sldChg chg="addSp delSp modSp mod">
        <pc:chgData name="Dominic Doneux" userId="95b1a83c-b85f-4c9a-b2a6-d9f01b13be28" providerId="ADAL" clId="{9505B609-93CF-459F-A2D1-45C04E752DF5}" dt="2022-05-31T18:42:54.578" v="130"/>
        <pc:sldMkLst>
          <pc:docMk/>
          <pc:sldMk cId="533302998" sldId="4613"/>
        </pc:sldMkLst>
        <pc:spChg chg="mod">
          <ac:chgData name="Dominic Doneux" userId="95b1a83c-b85f-4c9a-b2a6-d9f01b13be28" providerId="ADAL" clId="{9505B609-93CF-459F-A2D1-45C04E752DF5}" dt="2022-05-31T18:31:33.903" v="24" actId="20577"/>
          <ac:spMkLst>
            <pc:docMk/>
            <pc:sldMk cId="533302998" sldId="4613"/>
            <ac:spMk id="3" creationId="{8040B782-A50C-48E9-95F8-1A1B3DA47403}"/>
          </ac:spMkLst>
        </pc:spChg>
        <pc:graphicFrameChg chg="add del mod modGraphic">
          <ac:chgData name="Dominic Doneux" userId="95b1a83c-b85f-4c9a-b2a6-d9f01b13be28" providerId="ADAL" clId="{9505B609-93CF-459F-A2D1-45C04E752DF5}" dt="2022-05-31T18:37:57.641" v="90"/>
          <ac:graphicFrameMkLst>
            <pc:docMk/>
            <pc:sldMk cId="533302998" sldId="4613"/>
            <ac:graphicFrameMk id="5" creationId="{C9A7BFAC-3E28-4162-82A0-CD0A67C5667C}"/>
          </ac:graphicFrameMkLst>
        </pc:graphicFrameChg>
        <pc:graphicFrameChg chg="add del mod modGraphic">
          <ac:chgData name="Dominic Doneux" userId="95b1a83c-b85f-4c9a-b2a6-d9f01b13be28" providerId="ADAL" clId="{9505B609-93CF-459F-A2D1-45C04E752DF5}" dt="2022-05-31T18:42:54.578" v="130"/>
          <ac:graphicFrameMkLst>
            <pc:docMk/>
            <pc:sldMk cId="533302998" sldId="4613"/>
            <ac:graphicFrameMk id="8" creationId="{1C7262CA-D745-5065-96DE-106265C47B94}"/>
          </ac:graphicFrameMkLst>
        </pc:graphicFrameChg>
      </pc:sldChg>
      <pc:sldChg chg="mod">
        <pc:chgData name="Dominic Doneux" userId="95b1a83c-b85f-4c9a-b2a6-d9f01b13be28" providerId="ADAL" clId="{9505B609-93CF-459F-A2D1-45C04E752DF5}" dt="2022-06-01T15:50:54.167" v="785" actId="27918"/>
        <pc:sldMkLst>
          <pc:docMk/>
          <pc:sldMk cId="3758525620" sldId="4615"/>
        </pc:sldMkLst>
      </pc:sldChg>
      <pc:sldChg chg="modSp mod">
        <pc:chgData name="Dominic Doneux" userId="95b1a83c-b85f-4c9a-b2a6-d9f01b13be28" providerId="ADAL" clId="{9505B609-93CF-459F-A2D1-45C04E752DF5}" dt="2022-06-01T17:04:20.600" v="1653" actId="20577"/>
        <pc:sldMkLst>
          <pc:docMk/>
          <pc:sldMk cId="3018130858" sldId="4617"/>
        </pc:sldMkLst>
        <pc:spChg chg="mod">
          <ac:chgData name="Dominic Doneux" userId="95b1a83c-b85f-4c9a-b2a6-d9f01b13be28" providerId="ADAL" clId="{9505B609-93CF-459F-A2D1-45C04E752DF5}" dt="2022-06-01T17:03:21.470" v="1521" actId="20577"/>
          <ac:spMkLst>
            <pc:docMk/>
            <pc:sldMk cId="3018130858" sldId="4617"/>
            <ac:spMk id="9" creationId="{0BC0942B-0DC4-4B14-9AC4-6842DD608F1F}"/>
          </ac:spMkLst>
        </pc:spChg>
        <pc:spChg chg="mod">
          <ac:chgData name="Dominic Doneux" userId="95b1a83c-b85f-4c9a-b2a6-d9f01b13be28" providerId="ADAL" clId="{9505B609-93CF-459F-A2D1-45C04E752DF5}" dt="2022-06-01T17:04:20.600" v="1653" actId="20577"/>
          <ac:spMkLst>
            <pc:docMk/>
            <pc:sldMk cId="3018130858" sldId="4617"/>
            <ac:spMk id="21" creationId="{FFB24D20-49A1-4029-86A2-1D22B6AC1C9F}"/>
          </ac:spMkLst>
        </pc:spChg>
      </pc:sldChg>
      <pc:sldChg chg="modSp mod">
        <pc:chgData name="Dominic Doneux" userId="95b1a83c-b85f-4c9a-b2a6-d9f01b13be28" providerId="ADAL" clId="{9505B609-93CF-459F-A2D1-45C04E752DF5}" dt="2022-06-01T15:49:24.598" v="757" actId="27918"/>
        <pc:sldMkLst>
          <pc:docMk/>
          <pc:sldMk cId="1358580928" sldId="4621"/>
        </pc:sldMkLst>
        <pc:spChg chg="mod">
          <ac:chgData name="Dominic Doneux" userId="95b1a83c-b85f-4c9a-b2a6-d9f01b13be28" providerId="ADAL" clId="{9505B609-93CF-459F-A2D1-45C04E752DF5}" dt="2022-05-31T18:46:26.705" v="163" actId="20577"/>
          <ac:spMkLst>
            <pc:docMk/>
            <pc:sldMk cId="1358580928" sldId="4621"/>
            <ac:spMk id="11" creationId="{EC6C0116-0389-44E2-808E-75D75B764A6B}"/>
          </ac:spMkLst>
        </pc:spChg>
      </pc:sldChg>
      <pc:sldChg chg="modSp mod">
        <pc:chgData name="Dominic Doneux" userId="95b1a83c-b85f-4c9a-b2a6-d9f01b13be28" providerId="ADAL" clId="{9505B609-93CF-459F-A2D1-45C04E752DF5}" dt="2022-06-01T17:12:50.596" v="1698" actId="20577"/>
        <pc:sldMkLst>
          <pc:docMk/>
          <pc:sldMk cId="3818894683" sldId="4623"/>
        </pc:sldMkLst>
        <pc:spChg chg="mod">
          <ac:chgData name="Dominic Doneux" userId="95b1a83c-b85f-4c9a-b2a6-d9f01b13be28" providerId="ADAL" clId="{9505B609-93CF-459F-A2D1-45C04E752DF5}" dt="2022-06-01T17:12:50.596" v="1698" actId="20577"/>
          <ac:spMkLst>
            <pc:docMk/>
            <pc:sldMk cId="3818894683" sldId="4623"/>
            <ac:spMk id="30" creationId="{75E038E3-FE10-488A-BF06-73FFFE54E1BF}"/>
          </ac:spMkLst>
        </pc:spChg>
      </pc:sldChg>
      <pc:sldChg chg="modSp mod">
        <pc:chgData name="Dominic Doneux" userId="95b1a83c-b85f-4c9a-b2a6-d9f01b13be28" providerId="ADAL" clId="{9505B609-93CF-459F-A2D1-45C04E752DF5}" dt="2022-06-01T15:50:34.479" v="779" actId="27918"/>
        <pc:sldMkLst>
          <pc:docMk/>
          <pc:sldMk cId="1776146148" sldId="4624"/>
        </pc:sldMkLst>
        <pc:spChg chg="mod">
          <ac:chgData name="Dominic Doneux" userId="95b1a83c-b85f-4c9a-b2a6-d9f01b13be28" providerId="ADAL" clId="{9505B609-93CF-459F-A2D1-45C04E752DF5}" dt="2022-05-31T18:48:22.966" v="199" actId="6549"/>
          <ac:spMkLst>
            <pc:docMk/>
            <pc:sldMk cId="1776146148" sldId="4624"/>
            <ac:spMk id="9" creationId="{0BC0942B-0DC4-4B14-9AC4-6842DD608F1F}"/>
          </ac:spMkLst>
        </pc:spChg>
        <pc:graphicFrameChg chg="mod">
          <ac:chgData name="Dominic Doneux" userId="95b1a83c-b85f-4c9a-b2a6-d9f01b13be28" providerId="ADAL" clId="{9505B609-93CF-459F-A2D1-45C04E752DF5}" dt="2022-05-31T18:48:03.923" v="196"/>
          <ac:graphicFrameMkLst>
            <pc:docMk/>
            <pc:sldMk cId="1776146148" sldId="4624"/>
            <ac:graphicFrameMk id="12" creationId="{D9171B6E-63B8-478C-96C3-4AB2F3E3FEE6}"/>
          </ac:graphicFrameMkLst>
        </pc:graphicFrameChg>
      </pc:sldChg>
      <pc:sldChg chg="addSp delSp modSp mod">
        <pc:chgData name="Dominic Doneux" userId="95b1a83c-b85f-4c9a-b2a6-d9f01b13be28" providerId="ADAL" clId="{9505B609-93CF-459F-A2D1-45C04E752DF5}" dt="2022-05-31T18:50:31.471" v="210" actId="14100"/>
        <pc:sldMkLst>
          <pc:docMk/>
          <pc:sldMk cId="610448117" sldId="4625"/>
        </pc:sldMkLst>
        <pc:graphicFrameChg chg="add del mod">
          <ac:chgData name="Dominic Doneux" userId="95b1a83c-b85f-4c9a-b2a6-d9f01b13be28" providerId="ADAL" clId="{9505B609-93CF-459F-A2D1-45C04E752DF5}" dt="2022-05-31T18:50:27.943" v="208"/>
          <ac:graphicFrameMkLst>
            <pc:docMk/>
            <pc:sldMk cId="610448117" sldId="4625"/>
            <ac:graphicFrameMk id="4" creationId="{F4727200-5696-4269-A43A-E84D71FD1806}"/>
          </ac:graphicFrameMkLst>
        </pc:graphicFrameChg>
        <pc:graphicFrameChg chg="add mod modGraphic">
          <ac:chgData name="Dominic Doneux" userId="95b1a83c-b85f-4c9a-b2a6-d9f01b13be28" providerId="ADAL" clId="{9505B609-93CF-459F-A2D1-45C04E752DF5}" dt="2022-05-31T18:50:31.471" v="210" actId="14100"/>
          <ac:graphicFrameMkLst>
            <pc:docMk/>
            <pc:sldMk cId="610448117" sldId="4625"/>
            <ac:graphicFrameMk id="5" creationId="{ADF9B946-EA82-4612-AA7B-3DEEC8C64593}"/>
          </ac:graphicFrameMkLst>
        </pc:graphicFrameChg>
        <pc:graphicFrameChg chg="del">
          <ac:chgData name="Dominic Doneux" userId="95b1a83c-b85f-4c9a-b2a6-d9f01b13be28" providerId="ADAL" clId="{9505B609-93CF-459F-A2D1-45C04E752DF5}" dt="2022-05-31T18:48:34.381" v="204" actId="478"/>
          <ac:graphicFrameMkLst>
            <pc:docMk/>
            <pc:sldMk cId="610448117" sldId="4625"/>
            <ac:graphicFrameMk id="6" creationId="{672AF577-57C2-4DA3-865E-2A9F6C99BAD1}"/>
          </ac:graphicFrameMkLst>
        </pc:graphicFrameChg>
      </pc:sldChg>
      <pc:sldChg chg="mod">
        <pc:chgData name="Dominic Doneux" userId="95b1a83c-b85f-4c9a-b2a6-d9f01b13be28" providerId="ADAL" clId="{9505B609-93CF-459F-A2D1-45C04E752DF5}" dt="2022-06-01T15:50:43.230" v="781" actId="27918"/>
        <pc:sldMkLst>
          <pc:docMk/>
          <pc:sldMk cId="1928357781" sldId="4626"/>
        </pc:sldMkLst>
      </pc:sldChg>
      <pc:sldChg chg="mod">
        <pc:chgData name="Dominic Doneux" userId="95b1a83c-b85f-4c9a-b2a6-d9f01b13be28" providerId="ADAL" clId="{9505B609-93CF-459F-A2D1-45C04E752DF5}" dt="2022-06-01T15:48:45.704" v="741" actId="27918"/>
        <pc:sldMkLst>
          <pc:docMk/>
          <pc:sldMk cId="4077994332" sldId="4628"/>
        </pc:sldMkLst>
      </pc:sldChg>
      <pc:sldChg chg="modSp mod">
        <pc:chgData name="Dominic Doneux" userId="95b1a83c-b85f-4c9a-b2a6-d9f01b13be28" providerId="ADAL" clId="{9505B609-93CF-459F-A2D1-45C04E752DF5}" dt="2022-06-01T16:59:54.299" v="1318" actId="20577"/>
        <pc:sldMkLst>
          <pc:docMk/>
          <pc:sldMk cId="2350603992" sldId="4631"/>
        </pc:sldMkLst>
        <pc:spChg chg="mod">
          <ac:chgData name="Dominic Doneux" userId="95b1a83c-b85f-4c9a-b2a6-d9f01b13be28" providerId="ADAL" clId="{9505B609-93CF-459F-A2D1-45C04E752DF5}" dt="2022-06-01T15:51:25.734" v="790" actId="14100"/>
          <ac:spMkLst>
            <pc:docMk/>
            <pc:sldMk cId="2350603992" sldId="4631"/>
            <ac:spMk id="7" creationId="{E96BF581-828B-4801-9749-3DCA4104787F}"/>
          </ac:spMkLst>
        </pc:spChg>
        <pc:spChg chg="mod">
          <ac:chgData name="Dominic Doneux" userId="95b1a83c-b85f-4c9a-b2a6-d9f01b13be28" providerId="ADAL" clId="{9505B609-93CF-459F-A2D1-45C04E752DF5}" dt="2022-06-01T16:56:12.227" v="1266" actId="20577"/>
          <ac:spMkLst>
            <pc:docMk/>
            <pc:sldMk cId="2350603992" sldId="4631"/>
            <ac:spMk id="24" creationId="{51E9F328-C6C2-4F46-850F-80EFE5CDAA65}"/>
          </ac:spMkLst>
        </pc:spChg>
        <pc:spChg chg="mod">
          <ac:chgData name="Dominic Doneux" userId="95b1a83c-b85f-4c9a-b2a6-d9f01b13be28" providerId="ADAL" clId="{9505B609-93CF-459F-A2D1-45C04E752DF5}" dt="2022-06-01T16:59:54.299" v="1318" actId="20577"/>
          <ac:spMkLst>
            <pc:docMk/>
            <pc:sldMk cId="2350603992" sldId="4631"/>
            <ac:spMk id="25" creationId="{29230DCB-4D6F-4FA3-A90E-7AE07E27163C}"/>
          </ac:spMkLst>
        </pc:spChg>
        <pc:spChg chg="mod">
          <ac:chgData name="Dominic Doneux" userId="95b1a83c-b85f-4c9a-b2a6-d9f01b13be28" providerId="ADAL" clId="{9505B609-93CF-459F-A2D1-45C04E752DF5}" dt="2022-06-01T16:56:50.343" v="1302" actId="6549"/>
          <ac:spMkLst>
            <pc:docMk/>
            <pc:sldMk cId="2350603992" sldId="4631"/>
            <ac:spMk id="32" creationId="{570AC66B-ECDF-4B00-AADB-F45A0BB4F6E2}"/>
          </ac:spMkLst>
        </pc:spChg>
        <pc:spChg chg="mod">
          <ac:chgData name="Dominic Doneux" userId="95b1a83c-b85f-4c9a-b2a6-d9f01b13be28" providerId="ADAL" clId="{9505B609-93CF-459F-A2D1-45C04E752DF5}" dt="2022-06-01T16:34:01.429" v="920" actId="20577"/>
          <ac:spMkLst>
            <pc:docMk/>
            <pc:sldMk cId="2350603992" sldId="4631"/>
            <ac:spMk id="150" creationId="{50C23235-FE4F-4933-9FE1-E61DFFAD995B}"/>
          </ac:spMkLst>
        </pc:spChg>
        <pc:spChg chg="mod">
          <ac:chgData name="Dominic Doneux" userId="95b1a83c-b85f-4c9a-b2a6-d9f01b13be28" providerId="ADAL" clId="{9505B609-93CF-459F-A2D1-45C04E752DF5}" dt="2022-06-01T15:51:37.581" v="793" actId="14100"/>
          <ac:spMkLst>
            <pc:docMk/>
            <pc:sldMk cId="2350603992" sldId="4631"/>
            <ac:spMk id="184" creationId="{7283FCB2-D323-4485-91FC-4E2E4036401D}"/>
          </ac:spMkLst>
        </pc:spChg>
        <pc:spChg chg="mod">
          <ac:chgData name="Dominic Doneux" userId="95b1a83c-b85f-4c9a-b2a6-d9f01b13be28" providerId="ADAL" clId="{9505B609-93CF-459F-A2D1-45C04E752DF5}" dt="2022-06-01T15:51:32.225" v="791" actId="14100"/>
          <ac:spMkLst>
            <pc:docMk/>
            <pc:sldMk cId="2350603992" sldId="4631"/>
            <ac:spMk id="185" creationId="{26A5F72B-B027-4A1C-B508-433EDFE3AEFA}"/>
          </ac:spMkLst>
        </pc:spChg>
        <pc:spChg chg="mod">
          <ac:chgData name="Dominic Doneux" userId="95b1a83c-b85f-4c9a-b2a6-d9f01b13be28" providerId="ADAL" clId="{9505B609-93CF-459F-A2D1-45C04E752DF5}" dt="2022-06-01T15:51:53.697" v="798" actId="1038"/>
          <ac:spMkLst>
            <pc:docMk/>
            <pc:sldMk cId="2350603992" sldId="4631"/>
            <ac:spMk id="186" creationId="{B4848727-43ED-4586-85BB-3EACC301A6ED}"/>
          </ac:spMkLst>
        </pc:spChg>
        <pc:spChg chg="mod">
          <ac:chgData name="Dominic Doneux" userId="95b1a83c-b85f-4c9a-b2a6-d9f01b13be28" providerId="ADAL" clId="{9505B609-93CF-459F-A2D1-45C04E752DF5}" dt="2022-06-01T15:52:12.055" v="805" actId="1036"/>
          <ac:spMkLst>
            <pc:docMk/>
            <pc:sldMk cId="2350603992" sldId="4631"/>
            <ac:spMk id="188" creationId="{814C3002-0B94-4A93-B868-6EC4C0AB7ABF}"/>
          </ac:spMkLst>
        </pc:spChg>
      </pc:sldChg>
      <pc:sldChg chg="mod">
        <pc:chgData name="Dominic Doneux" userId="95b1a83c-b85f-4c9a-b2a6-d9f01b13be28" providerId="ADAL" clId="{9505B609-93CF-459F-A2D1-45C04E752DF5}" dt="2022-06-01T15:50:25.152" v="775" actId="27918"/>
        <pc:sldMkLst>
          <pc:docMk/>
          <pc:sldMk cId="2511030288" sldId="4632"/>
        </pc:sldMkLst>
      </pc:sldChg>
      <pc:sldChg chg="modSp mod">
        <pc:chgData name="Dominic Doneux" userId="95b1a83c-b85f-4c9a-b2a6-d9f01b13be28" providerId="ADAL" clId="{9505B609-93CF-459F-A2D1-45C04E752DF5}" dt="2022-06-01T17:02:27.967" v="1447" actId="20577"/>
        <pc:sldMkLst>
          <pc:docMk/>
          <pc:sldMk cId="3067419476" sldId="4633"/>
        </pc:sldMkLst>
        <pc:spChg chg="mod">
          <ac:chgData name="Dominic Doneux" userId="95b1a83c-b85f-4c9a-b2a6-d9f01b13be28" providerId="ADAL" clId="{9505B609-93CF-459F-A2D1-45C04E752DF5}" dt="2022-06-01T17:02:27.967" v="1447" actId="20577"/>
          <ac:spMkLst>
            <pc:docMk/>
            <pc:sldMk cId="3067419476" sldId="4633"/>
            <ac:spMk id="30" creationId="{75E038E3-FE10-488A-BF06-73FFFE54E1BF}"/>
          </ac:spMkLst>
        </pc:spChg>
      </pc:sldChg>
      <pc:sldChg chg="modSp mod">
        <pc:chgData name="Dominic Doneux" userId="95b1a83c-b85f-4c9a-b2a6-d9f01b13be28" providerId="ADAL" clId="{9505B609-93CF-459F-A2D1-45C04E752DF5}" dt="2022-06-01T15:50:08.276" v="767" actId="27918"/>
        <pc:sldMkLst>
          <pc:docMk/>
          <pc:sldMk cId="1393164327" sldId="4634"/>
        </pc:sldMkLst>
        <pc:spChg chg="mod">
          <ac:chgData name="Dominic Doneux" userId="95b1a83c-b85f-4c9a-b2a6-d9f01b13be28" providerId="ADAL" clId="{9505B609-93CF-459F-A2D1-45C04E752DF5}" dt="2022-05-31T18:46:51.595" v="176" actId="20577"/>
          <ac:spMkLst>
            <pc:docMk/>
            <pc:sldMk cId="1393164327" sldId="4634"/>
            <ac:spMk id="30" creationId="{75E038E3-FE10-488A-BF06-73FFFE54E1BF}"/>
          </ac:spMkLst>
        </pc:spChg>
      </pc:sldChg>
    </pc:docChg>
  </pc:docChgLst>
  <pc:docChgLst>
    <pc:chgData name="Linda Zaleski" userId="8053dd0d-95df-4752-b259-eb71d79b5673" providerId="ADAL" clId="{6A1BE8A9-D303-4FA8-9654-D58CD3DA43FF}"/>
    <pc:docChg chg="undo custSel modSld">
      <pc:chgData name="Linda Zaleski" userId="8053dd0d-95df-4752-b259-eb71d79b5673" providerId="ADAL" clId="{6A1BE8A9-D303-4FA8-9654-D58CD3DA43FF}" dt="2022-01-21T20:22:24.037" v="4" actId="20577"/>
      <pc:docMkLst>
        <pc:docMk/>
      </pc:docMkLst>
      <pc:sldChg chg="modSp mod">
        <pc:chgData name="Linda Zaleski" userId="8053dd0d-95df-4752-b259-eb71d79b5673" providerId="ADAL" clId="{6A1BE8A9-D303-4FA8-9654-D58CD3DA43FF}" dt="2022-01-21T20:22:24.037" v="4" actId="20577"/>
        <pc:sldMkLst>
          <pc:docMk/>
          <pc:sldMk cId="2727895908" sldId="4604"/>
        </pc:sldMkLst>
        <pc:spChg chg="mod">
          <ac:chgData name="Linda Zaleski" userId="8053dd0d-95df-4752-b259-eb71d79b5673" providerId="ADAL" clId="{6A1BE8A9-D303-4FA8-9654-D58CD3DA43FF}" dt="2022-01-21T20:22:24.037" v="4" actId="20577"/>
          <ac:spMkLst>
            <pc:docMk/>
            <pc:sldMk cId="2727895908" sldId="4604"/>
            <ac:spMk id="3" creationId="{8040B782-A50C-48E9-95F8-1A1B3DA47403}"/>
          </ac:spMkLst>
        </pc:spChg>
      </pc:sldChg>
    </pc:docChg>
  </pc:docChgLst>
  <pc:docChgLst>
    <pc:chgData name="Dominic Doneux" userId="95b1a83c-b85f-4c9a-b2a6-d9f01b13be28" providerId="ADAL" clId="{23799B0E-18EF-4C8B-8303-307D76EA4EE2}"/>
    <pc:docChg chg="undo redo custSel modSld">
      <pc:chgData name="Dominic Doneux" userId="95b1a83c-b85f-4c9a-b2a6-d9f01b13be28" providerId="ADAL" clId="{23799B0E-18EF-4C8B-8303-307D76EA4EE2}" dt="2022-06-30T21:32:32.146" v="1832" actId="20577"/>
      <pc:docMkLst>
        <pc:docMk/>
      </pc:docMkLst>
      <pc:sldChg chg="modSp mod">
        <pc:chgData name="Dominic Doneux" userId="95b1a83c-b85f-4c9a-b2a6-d9f01b13be28" providerId="ADAL" clId="{23799B0E-18EF-4C8B-8303-307D76EA4EE2}" dt="2022-06-30T18:22:36.842" v="318" actId="20577"/>
        <pc:sldMkLst>
          <pc:docMk/>
          <pc:sldMk cId="1133006991" sldId="1768"/>
        </pc:sldMkLst>
        <pc:spChg chg="mod">
          <ac:chgData name="Dominic Doneux" userId="95b1a83c-b85f-4c9a-b2a6-d9f01b13be28" providerId="ADAL" clId="{23799B0E-18EF-4C8B-8303-307D76EA4EE2}" dt="2022-06-30T18:22:36.842" v="318" actId="20577"/>
          <ac:spMkLst>
            <pc:docMk/>
            <pc:sldMk cId="1133006991" sldId="1768"/>
            <ac:spMk id="6" creationId="{7CEF08F3-CC74-4388-A911-FB2E93844550}"/>
          </ac:spMkLst>
        </pc:spChg>
      </pc:sldChg>
      <pc:sldChg chg="modSp mod">
        <pc:chgData name="Dominic Doneux" userId="95b1a83c-b85f-4c9a-b2a6-d9f01b13be28" providerId="ADAL" clId="{23799B0E-18EF-4C8B-8303-307D76EA4EE2}" dt="2022-06-30T20:04:40.426" v="1151" actId="6549"/>
        <pc:sldMkLst>
          <pc:docMk/>
          <pc:sldMk cId="1306957051" sldId="4582"/>
        </pc:sldMkLst>
        <pc:graphicFrameChg chg="mod">
          <ac:chgData name="Dominic Doneux" userId="95b1a83c-b85f-4c9a-b2a6-d9f01b13be28" providerId="ADAL" clId="{23799B0E-18EF-4C8B-8303-307D76EA4EE2}" dt="2022-06-30T20:04:40.426" v="1151" actId="6549"/>
          <ac:graphicFrameMkLst>
            <pc:docMk/>
            <pc:sldMk cId="1306957051" sldId="4582"/>
            <ac:graphicFrameMk id="12" creationId="{F109CE9B-7FFE-47A7-B364-B8D72F64111B}"/>
          </ac:graphicFrameMkLst>
        </pc:graphicFrameChg>
      </pc:sldChg>
      <pc:sldChg chg="modSp mod">
        <pc:chgData name="Dominic Doneux" userId="95b1a83c-b85f-4c9a-b2a6-d9f01b13be28" providerId="ADAL" clId="{23799B0E-18EF-4C8B-8303-307D76EA4EE2}" dt="2022-06-30T18:23:54.267" v="335" actId="27918"/>
        <pc:sldMkLst>
          <pc:docMk/>
          <pc:sldMk cId="2669476674" sldId="4585"/>
        </pc:sldMkLst>
        <pc:spChg chg="mod">
          <ac:chgData name="Dominic Doneux" userId="95b1a83c-b85f-4c9a-b2a6-d9f01b13be28" providerId="ADAL" clId="{23799B0E-18EF-4C8B-8303-307D76EA4EE2}" dt="2022-06-28T16:57:52.585" v="102" actId="20577"/>
          <ac:spMkLst>
            <pc:docMk/>
            <pc:sldMk cId="2669476674" sldId="4585"/>
            <ac:spMk id="30" creationId="{75E038E3-FE10-488A-BF06-73FFFE54E1BF}"/>
          </ac:spMkLst>
        </pc:spChg>
        <pc:graphicFrameChg chg="mod">
          <ac:chgData name="Dominic Doneux" userId="95b1a83c-b85f-4c9a-b2a6-d9f01b13be28" providerId="ADAL" clId="{23799B0E-18EF-4C8B-8303-307D76EA4EE2}" dt="2022-06-30T18:23:41.264" v="333"/>
          <ac:graphicFrameMkLst>
            <pc:docMk/>
            <pc:sldMk cId="2669476674" sldId="4585"/>
            <ac:graphicFrameMk id="17" creationId="{09576698-AC4A-4326-A10C-CC3613521028}"/>
          </ac:graphicFrameMkLst>
        </pc:graphicFrameChg>
      </pc:sldChg>
      <pc:sldChg chg="modSp mod">
        <pc:chgData name="Dominic Doneux" userId="95b1a83c-b85f-4c9a-b2a6-d9f01b13be28" providerId="ADAL" clId="{23799B0E-18EF-4C8B-8303-307D76EA4EE2}" dt="2022-06-30T18:25:25.902" v="374" actId="6549"/>
        <pc:sldMkLst>
          <pc:docMk/>
          <pc:sldMk cId="3393852750" sldId="4587"/>
        </pc:sldMkLst>
        <pc:spChg chg="mod">
          <ac:chgData name="Dominic Doneux" userId="95b1a83c-b85f-4c9a-b2a6-d9f01b13be28" providerId="ADAL" clId="{23799B0E-18EF-4C8B-8303-307D76EA4EE2}" dt="2022-06-30T18:25:25.902" v="374" actId="6549"/>
          <ac:spMkLst>
            <pc:docMk/>
            <pc:sldMk cId="3393852750" sldId="4587"/>
            <ac:spMk id="9" creationId="{0BC0942B-0DC4-4B14-9AC4-6842DD608F1F}"/>
          </ac:spMkLst>
        </pc:spChg>
        <pc:graphicFrameChg chg="mod">
          <ac:chgData name="Dominic Doneux" userId="95b1a83c-b85f-4c9a-b2a6-d9f01b13be28" providerId="ADAL" clId="{23799B0E-18EF-4C8B-8303-307D76EA4EE2}" dt="2022-06-30T18:25:14.512" v="373"/>
          <ac:graphicFrameMkLst>
            <pc:docMk/>
            <pc:sldMk cId="3393852750" sldId="4587"/>
            <ac:graphicFrameMk id="15" creationId="{526ECD38-2B3F-4B73-A905-4D2A51E1397F}"/>
          </ac:graphicFrameMkLst>
        </pc:graphicFrameChg>
      </pc:sldChg>
      <pc:sldChg chg="modSp mod">
        <pc:chgData name="Dominic Doneux" userId="95b1a83c-b85f-4c9a-b2a6-d9f01b13be28" providerId="ADAL" clId="{23799B0E-18EF-4C8B-8303-307D76EA4EE2}" dt="2022-06-30T18:30:36.985" v="389" actId="6549"/>
        <pc:sldMkLst>
          <pc:docMk/>
          <pc:sldMk cId="2756706230" sldId="4593"/>
        </pc:sldMkLst>
        <pc:spChg chg="mod">
          <ac:chgData name="Dominic Doneux" userId="95b1a83c-b85f-4c9a-b2a6-d9f01b13be28" providerId="ADAL" clId="{23799B0E-18EF-4C8B-8303-307D76EA4EE2}" dt="2022-06-30T18:30:36.985" v="389" actId="6549"/>
          <ac:spMkLst>
            <pc:docMk/>
            <pc:sldMk cId="2756706230" sldId="4593"/>
            <ac:spMk id="30" creationId="{75E038E3-FE10-488A-BF06-73FFFE54E1BF}"/>
          </ac:spMkLst>
        </pc:spChg>
        <pc:graphicFrameChg chg="mod">
          <ac:chgData name="Dominic Doneux" userId="95b1a83c-b85f-4c9a-b2a6-d9f01b13be28" providerId="ADAL" clId="{23799B0E-18EF-4C8B-8303-307D76EA4EE2}" dt="2022-06-30T18:30:22.655" v="388"/>
          <ac:graphicFrameMkLst>
            <pc:docMk/>
            <pc:sldMk cId="2756706230" sldId="4593"/>
            <ac:graphicFrameMk id="19" creationId="{74B7D2A8-70D5-4DF6-8826-F86293ABA966}"/>
          </ac:graphicFrameMkLst>
        </pc:graphicFrameChg>
        <pc:cxnChg chg="ord">
          <ac:chgData name="Dominic Doneux" userId="95b1a83c-b85f-4c9a-b2a6-d9f01b13be28" providerId="ADAL" clId="{23799B0E-18EF-4C8B-8303-307D76EA4EE2}" dt="2022-06-28T17:00:13.506" v="174" actId="167"/>
          <ac:cxnSpMkLst>
            <pc:docMk/>
            <pc:sldMk cId="2756706230" sldId="4593"/>
            <ac:cxnSpMk id="16" creationId="{A95328E4-E058-46A6-B733-3E54F21798C7}"/>
          </ac:cxnSpMkLst>
        </pc:cxnChg>
      </pc:sldChg>
      <pc:sldChg chg="mod">
        <pc:chgData name="Dominic Doneux" userId="95b1a83c-b85f-4c9a-b2a6-d9f01b13be28" providerId="ADAL" clId="{23799B0E-18EF-4C8B-8303-307D76EA4EE2}" dt="2022-06-30T18:30:47.162" v="393" actId="27918"/>
        <pc:sldMkLst>
          <pc:docMk/>
          <pc:sldMk cId="243482943" sldId="4596"/>
        </pc:sldMkLst>
      </pc:sldChg>
      <pc:sldChg chg="mod">
        <pc:chgData name="Dominic Doneux" userId="95b1a83c-b85f-4c9a-b2a6-d9f01b13be28" providerId="ADAL" clId="{23799B0E-18EF-4C8B-8303-307D76EA4EE2}" dt="2022-06-30T18:31:03.909" v="401" actId="27918"/>
        <pc:sldMkLst>
          <pc:docMk/>
          <pc:sldMk cId="2727895908" sldId="4604"/>
        </pc:sldMkLst>
      </pc:sldChg>
      <pc:sldChg chg="mod">
        <pc:chgData name="Dominic Doneux" userId="95b1a83c-b85f-4c9a-b2a6-d9f01b13be28" providerId="ADAL" clId="{23799B0E-18EF-4C8B-8303-307D76EA4EE2}" dt="2022-06-30T18:32:09.202" v="428" actId="27918"/>
        <pc:sldMkLst>
          <pc:docMk/>
          <pc:sldMk cId="1347832022" sldId="4607"/>
        </pc:sldMkLst>
      </pc:sldChg>
      <pc:sldChg chg="modSp mod">
        <pc:chgData name="Dominic Doneux" userId="95b1a83c-b85f-4c9a-b2a6-d9f01b13be28" providerId="ADAL" clId="{23799B0E-18EF-4C8B-8303-307D76EA4EE2}" dt="2022-06-30T19:12:16.435" v="1079" actId="20577"/>
        <pc:sldMkLst>
          <pc:docMk/>
          <pc:sldMk cId="748043980" sldId="4611"/>
        </pc:sldMkLst>
        <pc:spChg chg="mod">
          <ac:chgData name="Dominic Doneux" userId="95b1a83c-b85f-4c9a-b2a6-d9f01b13be28" providerId="ADAL" clId="{23799B0E-18EF-4C8B-8303-307D76EA4EE2}" dt="2022-06-30T19:12:16.435" v="1079" actId="20577"/>
          <ac:spMkLst>
            <pc:docMk/>
            <pc:sldMk cId="748043980" sldId="4611"/>
            <ac:spMk id="9" creationId="{0BC0942B-0DC4-4B14-9AC4-6842DD608F1F}"/>
          </ac:spMkLst>
        </pc:spChg>
      </pc:sldChg>
      <pc:sldChg chg="addSp delSp modSp mod">
        <pc:chgData name="Dominic Doneux" userId="95b1a83c-b85f-4c9a-b2a6-d9f01b13be28" providerId="ADAL" clId="{23799B0E-18EF-4C8B-8303-307D76EA4EE2}" dt="2022-06-28T17:16:41.848" v="307"/>
        <pc:sldMkLst>
          <pc:docMk/>
          <pc:sldMk cId="533302998" sldId="4613"/>
        </pc:sldMkLst>
        <pc:spChg chg="mod">
          <ac:chgData name="Dominic Doneux" userId="95b1a83c-b85f-4c9a-b2a6-d9f01b13be28" providerId="ADAL" clId="{23799B0E-18EF-4C8B-8303-307D76EA4EE2}" dt="2022-06-28T16:58:59.164" v="135" actId="20577"/>
          <ac:spMkLst>
            <pc:docMk/>
            <pc:sldMk cId="533302998" sldId="4613"/>
            <ac:spMk id="3" creationId="{8040B782-A50C-48E9-95F8-1A1B3DA47403}"/>
          </ac:spMkLst>
        </pc:spChg>
        <pc:graphicFrameChg chg="add del mod modGraphic">
          <ac:chgData name="Dominic Doneux" userId="95b1a83c-b85f-4c9a-b2a6-d9f01b13be28" providerId="ADAL" clId="{23799B0E-18EF-4C8B-8303-307D76EA4EE2}" dt="2022-06-28T17:16:41.848" v="307"/>
          <ac:graphicFrameMkLst>
            <pc:docMk/>
            <pc:sldMk cId="533302998" sldId="4613"/>
            <ac:graphicFrameMk id="8" creationId="{1C7262CA-D745-5065-96DE-106265C47B94}"/>
          </ac:graphicFrameMkLst>
        </pc:graphicFrameChg>
      </pc:sldChg>
      <pc:sldChg chg="mod">
        <pc:chgData name="Dominic Doneux" userId="95b1a83c-b85f-4c9a-b2a6-d9f01b13be28" providerId="ADAL" clId="{23799B0E-18EF-4C8B-8303-307D76EA4EE2}" dt="2022-06-30T18:34:26.325" v="453" actId="27918"/>
        <pc:sldMkLst>
          <pc:docMk/>
          <pc:sldMk cId="3758525620" sldId="4615"/>
        </pc:sldMkLst>
      </pc:sldChg>
      <pc:sldChg chg="modSp mod">
        <pc:chgData name="Dominic Doneux" userId="95b1a83c-b85f-4c9a-b2a6-d9f01b13be28" providerId="ADAL" clId="{23799B0E-18EF-4C8B-8303-307D76EA4EE2}" dt="2022-06-30T18:31:54.380" v="422" actId="6549"/>
        <pc:sldMkLst>
          <pc:docMk/>
          <pc:sldMk cId="3018130858" sldId="4617"/>
        </pc:sldMkLst>
        <pc:spChg chg="mod">
          <ac:chgData name="Dominic Doneux" userId="95b1a83c-b85f-4c9a-b2a6-d9f01b13be28" providerId="ADAL" clId="{23799B0E-18EF-4C8B-8303-307D76EA4EE2}" dt="2022-06-30T18:31:52.560" v="421" actId="15"/>
          <ac:spMkLst>
            <pc:docMk/>
            <pc:sldMk cId="3018130858" sldId="4617"/>
            <ac:spMk id="9" creationId="{0BC0942B-0DC4-4B14-9AC4-6842DD608F1F}"/>
          </ac:spMkLst>
        </pc:spChg>
        <pc:spChg chg="mod">
          <ac:chgData name="Dominic Doneux" userId="95b1a83c-b85f-4c9a-b2a6-d9f01b13be28" providerId="ADAL" clId="{23799B0E-18EF-4C8B-8303-307D76EA4EE2}" dt="2022-06-30T18:31:54.380" v="422" actId="6549"/>
          <ac:spMkLst>
            <pc:docMk/>
            <pc:sldMk cId="3018130858" sldId="4617"/>
            <ac:spMk id="21" creationId="{FFB24D20-49A1-4029-86A2-1D22B6AC1C9F}"/>
          </ac:spMkLst>
        </pc:spChg>
        <pc:graphicFrameChg chg="mod">
          <ac:chgData name="Dominic Doneux" userId="95b1a83c-b85f-4c9a-b2a6-d9f01b13be28" providerId="ADAL" clId="{23799B0E-18EF-4C8B-8303-307D76EA4EE2}" dt="2022-06-30T18:31:21.140" v="410" actId="1076"/>
          <ac:graphicFrameMkLst>
            <pc:docMk/>
            <pc:sldMk cId="3018130858" sldId="4617"/>
            <ac:graphicFrameMk id="13" creationId="{F1744D9E-2002-4C67-9B60-839EC7866372}"/>
          </ac:graphicFrameMkLst>
        </pc:graphicFrameChg>
      </pc:sldChg>
      <pc:sldChg chg="mod">
        <pc:chgData name="Dominic Doneux" userId="95b1a83c-b85f-4c9a-b2a6-d9f01b13be28" providerId="ADAL" clId="{23799B0E-18EF-4C8B-8303-307D76EA4EE2}" dt="2022-06-30T18:30:56.928" v="397" actId="27918"/>
        <pc:sldMkLst>
          <pc:docMk/>
          <pc:sldMk cId="1358580928" sldId="4621"/>
        </pc:sldMkLst>
      </pc:sldChg>
      <pc:sldChg chg="addSp modSp mod">
        <pc:chgData name="Dominic Doneux" userId="95b1a83c-b85f-4c9a-b2a6-d9f01b13be28" providerId="ADAL" clId="{23799B0E-18EF-4C8B-8303-307D76EA4EE2}" dt="2022-06-30T18:51:11.754" v="674" actId="20577"/>
        <pc:sldMkLst>
          <pc:docMk/>
          <pc:sldMk cId="3818894683" sldId="4623"/>
        </pc:sldMkLst>
        <pc:spChg chg="mod">
          <ac:chgData name="Dominic Doneux" userId="95b1a83c-b85f-4c9a-b2a6-d9f01b13be28" providerId="ADAL" clId="{23799B0E-18EF-4C8B-8303-307D76EA4EE2}" dt="2022-06-30T18:51:11.754" v="674" actId="20577"/>
          <ac:spMkLst>
            <pc:docMk/>
            <pc:sldMk cId="3818894683" sldId="4623"/>
            <ac:spMk id="30" creationId="{75E038E3-FE10-488A-BF06-73FFFE54E1BF}"/>
          </ac:spMkLst>
        </pc:spChg>
        <pc:picChg chg="add mod">
          <ac:chgData name="Dominic Doneux" userId="95b1a83c-b85f-4c9a-b2a6-d9f01b13be28" providerId="ADAL" clId="{23799B0E-18EF-4C8B-8303-307D76EA4EE2}" dt="2022-06-30T18:42:41.155" v="464" actId="1076"/>
          <ac:picMkLst>
            <pc:docMk/>
            <pc:sldMk cId="3818894683" sldId="4623"/>
            <ac:picMk id="5" creationId="{63D199DD-7E94-4324-A738-9B5D01F0C74C}"/>
          </ac:picMkLst>
        </pc:picChg>
      </pc:sldChg>
      <pc:sldChg chg="modSp mod">
        <pc:chgData name="Dominic Doneux" userId="95b1a83c-b85f-4c9a-b2a6-d9f01b13be28" providerId="ADAL" clId="{23799B0E-18EF-4C8B-8303-307D76EA4EE2}" dt="2022-06-30T18:33:30.692" v="438"/>
        <pc:sldMkLst>
          <pc:docMk/>
          <pc:sldMk cId="1776146148" sldId="4624"/>
        </pc:sldMkLst>
        <pc:graphicFrameChg chg="mod">
          <ac:chgData name="Dominic Doneux" userId="95b1a83c-b85f-4c9a-b2a6-d9f01b13be28" providerId="ADAL" clId="{23799B0E-18EF-4C8B-8303-307D76EA4EE2}" dt="2022-06-30T18:33:30.692" v="438"/>
          <ac:graphicFrameMkLst>
            <pc:docMk/>
            <pc:sldMk cId="1776146148" sldId="4624"/>
            <ac:graphicFrameMk id="12" creationId="{D9171B6E-63B8-478C-96C3-4AB2F3E3FEE6}"/>
          </ac:graphicFrameMkLst>
        </pc:graphicFrameChg>
      </pc:sldChg>
      <pc:sldChg chg="addSp delSp modSp mod">
        <pc:chgData name="Dominic Doneux" userId="95b1a83c-b85f-4c9a-b2a6-d9f01b13be28" providerId="ADAL" clId="{23799B0E-18EF-4C8B-8303-307D76EA4EE2}" dt="2022-06-30T18:34:41.500" v="459" actId="14100"/>
        <pc:sldMkLst>
          <pc:docMk/>
          <pc:sldMk cId="610448117" sldId="4625"/>
        </pc:sldMkLst>
        <pc:graphicFrameChg chg="add del mod modGraphic">
          <ac:chgData name="Dominic Doneux" userId="95b1a83c-b85f-4c9a-b2a6-d9f01b13be28" providerId="ADAL" clId="{23799B0E-18EF-4C8B-8303-307D76EA4EE2}" dt="2022-06-30T18:33:47.482" v="441" actId="478"/>
          <ac:graphicFrameMkLst>
            <pc:docMk/>
            <pc:sldMk cId="610448117" sldId="4625"/>
            <ac:graphicFrameMk id="4" creationId="{360814DC-429B-46F9-8FF7-DA15532DE6FA}"/>
          </ac:graphicFrameMkLst>
        </pc:graphicFrameChg>
        <pc:graphicFrameChg chg="del">
          <ac:chgData name="Dominic Doneux" userId="95b1a83c-b85f-4c9a-b2a6-d9f01b13be28" providerId="ADAL" clId="{23799B0E-18EF-4C8B-8303-307D76EA4EE2}" dt="2022-06-28T17:02:31.435" v="210" actId="478"/>
          <ac:graphicFrameMkLst>
            <pc:docMk/>
            <pc:sldMk cId="610448117" sldId="4625"/>
            <ac:graphicFrameMk id="5" creationId="{ADF9B946-EA82-4612-AA7B-3DEEC8C64593}"/>
          </ac:graphicFrameMkLst>
        </pc:graphicFrameChg>
        <pc:graphicFrameChg chg="add mod modGraphic">
          <ac:chgData name="Dominic Doneux" userId="95b1a83c-b85f-4c9a-b2a6-d9f01b13be28" providerId="ADAL" clId="{23799B0E-18EF-4C8B-8303-307D76EA4EE2}" dt="2022-06-30T18:34:41.500" v="459" actId="14100"/>
          <ac:graphicFrameMkLst>
            <pc:docMk/>
            <pc:sldMk cId="610448117" sldId="4625"/>
            <ac:graphicFrameMk id="5" creationId="{D2A777F7-41E2-49F5-ACD6-F1DDEE9DD163}"/>
          </ac:graphicFrameMkLst>
        </pc:graphicFrameChg>
      </pc:sldChg>
      <pc:sldChg chg="modSp mod">
        <pc:chgData name="Dominic Doneux" userId="95b1a83c-b85f-4c9a-b2a6-d9f01b13be28" providerId="ADAL" clId="{23799B0E-18EF-4C8B-8303-307D76EA4EE2}" dt="2022-06-30T19:27:33.856" v="1145" actId="20577"/>
        <pc:sldMkLst>
          <pc:docMk/>
          <pc:sldMk cId="1928357781" sldId="4626"/>
        </pc:sldMkLst>
        <pc:spChg chg="mod">
          <ac:chgData name="Dominic Doneux" userId="95b1a83c-b85f-4c9a-b2a6-d9f01b13be28" providerId="ADAL" clId="{23799B0E-18EF-4C8B-8303-307D76EA4EE2}" dt="2022-06-30T19:27:33.856" v="1145" actId="20577"/>
          <ac:spMkLst>
            <pc:docMk/>
            <pc:sldMk cId="1928357781" sldId="4626"/>
            <ac:spMk id="9" creationId="{0BC0942B-0DC4-4B14-9AC4-6842DD608F1F}"/>
          </ac:spMkLst>
        </pc:spChg>
      </pc:sldChg>
      <pc:sldChg chg="mod">
        <pc:chgData name="Dominic Doneux" userId="95b1a83c-b85f-4c9a-b2a6-d9f01b13be28" providerId="ADAL" clId="{23799B0E-18EF-4C8B-8303-307D76EA4EE2}" dt="2022-06-30T18:24:31.009" v="362" actId="27918"/>
        <pc:sldMkLst>
          <pc:docMk/>
          <pc:sldMk cId="4077994332" sldId="4628"/>
        </pc:sldMkLst>
      </pc:sldChg>
      <pc:sldChg chg="addSp delSp modSp mod">
        <pc:chgData name="Dominic Doneux" userId="95b1a83c-b85f-4c9a-b2a6-d9f01b13be28" providerId="ADAL" clId="{23799B0E-18EF-4C8B-8303-307D76EA4EE2}" dt="2022-06-30T21:32:32.146" v="1832" actId="20577"/>
        <pc:sldMkLst>
          <pc:docMk/>
          <pc:sldMk cId="2350603992" sldId="4631"/>
        </pc:sldMkLst>
        <pc:spChg chg="del">
          <ac:chgData name="Dominic Doneux" userId="95b1a83c-b85f-4c9a-b2a6-d9f01b13be28" providerId="ADAL" clId="{23799B0E-18EF-4C8B-8303-307D76EA4EE2}" dt="2022-06-28T16:56:50.811" v="94" actId="478"/>
          <ac:spMkLst>
            <pc:docMk/>
            <pc:sldMk cId="2350603992" sldId="4631"/>
            <ac:spMk id="8" creationId="{4DDE119E-2249-4928-82BD-3A2A5C411581}"/>
          </ac:spMkLst>
        </pc:spChg>
        <pc:spChg chg="mod">
          <ac:chgData name="Dominic Doneux" userId="95b1a83c-b85f-4c9a-b2a6-d9f01b13be28" providerId="ADAL" clId="{23799B0E-18EF-4C8B-8303-307D76EA4EE2}" dt="2022-06-28T17:21:57.033" v="314" actId="20577"/>
          <ac:spMkLst>
            <pc:docMk/>
            <pc:sldMk cId="2350603992" sldId="4631"/>
            <ac:spMk id="10" creationId="{BF6375A9-C262-56C9-D33E-6BF00E3753CD}"/>
          </ac:spMkLst>
        </pc:spChg>
        <pc:spChg chg="mod">
          <ac:chgData name="Dominic Doneux" userId="95b1a83c-b85f-4c9a-b2a6-d9f01b13be28" providerId="ADAL" clId="{23799B0E-18EF-4C8B-8303-307D76EA4EE2}" dt="2022-06-30T20:08:10.957" v="1480" actId="14100"/>
          <ac:spMkLst>
            <pc:docMk/>
            <pc:sldMk cId="2350603992" sldId="4631"/>
            <ac:spMk id="13" creationId="{EDC85A5D-754A-46A2-9561-C6EEC79A0562}"/>
          </ac:spMkLst>
        </pc:spChg>
        <pc:spChg chg="mod">
          <ac:chgData name="Dominic Doneux" userId="95b1a83c-b85f-4c9a-b2a6-d9f01b13be28" providerId="ADAL" clId="{23799B0E-18EF-4C8B-8303-307D76EA4EE2}" dt="2022-06-30T21:32:06.002" v="1823" actId="20577"/>
          <ac:spMkLst>
            <pc:docMk/>
            <pc:sldMk cId="2350603992" sldId="4631"/>
            <ac:spMk id="24" creationId="{51E9F328-C6C2-4F46-850F-80EFE5CDAA65}"/>
          </ac:spMkLst>
        </pc:spChg>
        <pc:spChg chg="mod">
          <ac:chgData name="Dominic Doneux" userId="95b1a83c-b85f-4c9a-b2a6-d9f01b13be28" providerId="ADAL" clId="{23799B0E-18EF-4C8B-8303-307D76EA4EE2}" dt="2022-06-30T20:08:50.721" v="1540" actId="20577"/>
          <ac:spMkLst>
            <pc:docMk/>
            <pc:sldMk cId="2350603992" sldId="4631"/>
            <ac:spMk id="25" creationId="{29230DCB-4D6F-4FA3-A90E-7AE07E27163C}"/>
          </ac:spMkLst>
        </pc:spChg>
        <pc:spChg chg="mod">
          <ac:chgData name="Dominic Doneux" userId="95b1a83c-b85f-4c9a-b2a6-d9f01b13be28" providerId="ADAL" clId="{23799B0E-18EF-4C8B-8303-307D76EA4EE2}" dt="2022-06-30T18:52:44.907" v="677"/>
          <ac:spMkLst>
            <pc:docMk/>
            <pc:sldMk cId="2350603992" sldId="4631"/>
            <ac:spMk id="28" creationId="{AE2E775C-FB0C-4738-A1E4-39A5CA6EE5E3}"/>
          </ac:spMkLst>
        </pc:spChg>
        <pc:spChg chg="mod">
          <ac:chgData name="Dominic Doneux" userId="95b1a83c-b85f-4c9a-b2a6-d9f01b13be28" providerId="ADAL" clId="{23799B0E-18EF-4C8B-8303-307D76EA4EE2}" dt="2022-06-30T21:26:37.068" v="1786" actId="6549"/>
          <ac:spMkLst>
            <pc:docMk/>
            <pc:sldMk cId="2350603992" sldId="4631"/>
            <ac:spMk id="32" creationId="{570AC66B-ECDF-4B00-AADB-F45A0BB4F6E2}"/>
          </ac:spMkLst>
        </pc:spChg>
        <pc:spChg chg="mod">
          <ac:chgData name="Dominic Doneux" userId="95b1a83c-b85f-4c9a-b2a6-d9f01b13be28" providerId="ADAL" clId="{23799B0E-18EF-4C8B-8303-307D76EA4EE2}" dt="2022-06-30T18:59:12.512" v="1018" actId="20577"/>
          <ac:spMkLst>
            <pc:docMk/>
            <pc:sldMk cId="2350603992" sldId="4631"/>
            <ac:spMk id="33" creationId="{8FD1E4EF-0596-4DD5-A61E-19E8A786A354}"/>
          </ac:spMkLst>
        </pc:spChg>
        <pc:spChg chg="mod">
          <ac:chgData name="Dominic Doneux" userId="95b1a83c-b85f-4c9a-b2a6-d9f01b13be28" providerId="ADAL" clId="{23799B0E-18EF-4C8B-8303-307D76EA4EE2}" dt="2022-06-30T21:32:32.146" v="1832" actId="20577"/>
          <ac:spMkLst>
            <pc:docMk/>
            <pc:sldMk cId="2350603992" sldId="4631"/>
            <ac:spMk id="150" creationId="{50C23235-FE4F-4933-9FE1-E61DFFAD995B}"/>
          </ac:spMkLst>
        </pc:spChg>
        <pc:picChg chg="del">
          <ac:chgData name="Dominic Doneux" userId="95b1a83c-b85f-4c9a-b2a6-d9f01b13be28" providerId="ADAL" clId="{23799B0E-18EF-4C8B-8303-307D76EA4EE2}" dt="2022-06-28T16:56:47.384" v="93" actId="478"/>
          <ac:picMkLst>
            <pc:docMk/>
            <pc:sldMk cId="2350603992" sldId="4631"/>
            <ac:picMk id="9" creationId="{12974FC1-C81D-4FA0-085B-A3367078D914}"/>
          </ac:picMkLst>
        </pc:picChg>
        <pc:picChg chg="add mod">
          <ac:chgData name="Dominic Doneux" userId="95b1a83c-b85f-4c9a-b2a6-d9f01b13be28" providerId="ADAL" clId="{23799B0E-18EF-4C8B-8303-307D76EA4EE2}" dt="2022-06-28T17:22:14.089" v="315" actId="1076"/>
          <ac:picMkLst>
            <pc:docMk/>
            <pc:sldMk cId="2350603992" sldId="4631"/>
            <ac:picMk id="14" creationId="{5C6126C2-B25D-4A1F-B102-3491ADA82F0F}"/>
          </ac:picMkLst>
        </pc:picChg>
      </pc:sldChg>
      <pc:sldChg chg="modSp mod">
        <pc:chgData name="Dominic Doneux" userId="95b1a83c-b85f-4c9a-b2a6-d9f01b13be28" providerId="ADAL" clId="{23799B0E-18EF-4C8B-8303-307D76EA4EE2}" dt="2022-06-30T18:54:28.471" v="750" actId="20577"/>
        <pc:sldMkLst>
          <pc:docMk/>
          <pc:sldMk cId="2511030288" sldId="4632"/>
        </pc:sldMkLst>
        <pc:spChg chg="mod">
          <ac:chgData name="Dominic Doneux" userId="95b1a83c-b85f-4c9a-b2a6-d9f01b13be28" providerId="ADAL" clId="{23799B0E-18EF-4C8B-8303-307D76EA4EE2}" dt="2022-06-30T18:54:28.471" v="750" actId="20577"/>
          <ac:spMkLst>
            <pc:docMk/>
            <pc:sldMk cId="2511030288" sldId="4632"/>
            <ac:spMk id="9" creationId="{0BC0942B-0DC4-4B14-9AC4-6842DD608F1F}"/>
          </ac:spMkLst>
        </pc:spChg>
      </pc:sldChg>
      <pc:sldChg chg="modSp mod">
        <pc:chgData name="Dominic Doneux" userId="95b1a83c-b85f-4c9a-b2a6-d9f01b13be28" providerId="ADAL" clId="{23799B0E-18EF-4C8B-8303-307D76EA4EE2}" dt="2022-06-30T18:31:17.573" v="409" actId="27918"/>
        <pc:sldMkLst>
          <pc:docMk/>
          <pc:sldMk cId="3067419476" sldId="4633"/>
        </pc:sldMkLst>
        <pc:spChg chg="mod">
          <ac:chgData name="Dominic Doneux" userId="95b1a83c-b85f-4c9a-b2a6-d9f01b13be28" providerId="ADAL" clId="{23799B0E-18EF-4C8B-8303-307D76EA4EE2}" dt="2022-06-28T17:01:37.525" v="195" actId="6549"/>
          <ac:spMkLst>
            <pc:docMk/>
            <pc:sldMk cId="3067419476" sldId="4633"/>
            <ac:spMk id="30" creationId="{75E038E3-FE10-488A-BF06-73FFFE54E1BF}"/>
          </ac:spMkLst>
        </pc:spChg>
      </pc:sldChg>
      <pc:sldChg chg="mod">
        <pc:chgData name="Dominic Doneux" userId="95b1a83c-b85f-4c9a-b2a6-d9f01b13be28" providerId="ADAL" clId="{23799B0E-18EF-4C8B-8303-307D76EA4EE2}" dt="2022-06-30T18:31:10.654" v="405" actId="27918"/>
        <pc:sldMkLst>
          <pc:docMk/>
          <pc:sldMk cId="1393164327" sldId="4634"/>
        </pc:sldMkLst>
      </pc:sldChg>
    </pc:docChg>
  </pc:docChgLst>
  <pc:docChgLst>
    <pc:chgData name="Linda Zaleski" userId="S::linda.zaleski@exlibrisgroup.com::8053dd0d-95df-4752-b259-eb71d79b5673" providerId="AD" clId="Web-{6240EF00-F496-F845-45EF-AF9F629C3D91}"/>
    <pc:docChg chg="modSld">
      <pc:chgData name="Linda Zaleski" userId="S::linda.zaleski@exlibrisgroup.com::8053dd0d-95df-4752-b259-eb71d79b5673" providerId="AD" clId="Web-{6240EF00-F496-F845-45EF-AF9F629C3D91}" dt="2022-02-25T21:49:21.701" v="376" actId="20577"/>
      <pc:docMkLst>
        <pc:docMk/>
      </pc:docMkLst>
      <pc:sldChg chg="modSp">
        <pc:chgData name="Linda Zaleski" userId="S::linda.zaleski@exlibrisgroup.com::8053dd0d-95df-4752-b259-eb71d79b5673" providerId="AD" clId="Web-{6240EF00-F496-F845-45EF-AF9F629C3D91}" dt="2022-02-25T21:46:02.232" v="306" actId="20577"/>
        <pc:sldMkLst>
          <pc:docMk/>
          <pc:sldMk cId="1306957051" sldId="4582"/>
        </pc:sldMkLst>
        <pc:spChg chg="mod">
          <ac:chgData name="Linda Zaleski" userId="S::linda.zaleski@exlibrisgroup.com::8053dd0d-95df-4752-b259-eb71d79b5673" providerId="AD" clId="Web-{6240EF00-F496-F845-45EF-AF9F629C3D91}" dt="2022-02-25T21:46:02.232" v="306" actId="20577"/>
          <ac:spMkLst>
            <pc:docMk/>
            <pc:sldMk cId="1306957051" sldId="4582"/>
            <ac:spMk id="9" creationId="{0BC0942B-0DC4-4B14-9AC4-6842DD608F1F}"/>
          </ac:spMkLst>
        </pc:spChg>
      </pc:sldChg>
      <pc:sldChg chg="modSp">
        <pc:chgData name="Linda Zaleski" userId="S::linda.zaleski@exlibrisgroup.com::8053dd0d-95df-4752-b259-eb71d79b5673" providerId="AD" clId="Web-{6240EF00-F496-F845-45EF-AF9F629C3D91}" dt="2022-02-25T21:49:21.701" v="376" actId="20577"/>
        <pc:sldMkLst>
          <pc:docMk/>
          <pc:sldMk cId="748043980" sldId="4611"/>
        </pc:sldMkLst>
        <pc:spChg chg="mod">
          <ac:chgData name="Linda Zaleski" userId="S::linda.zaleski@exlibrisgroup.com::8053dd0d-95df-4752-b259-eb71d79b5673" providerId="AD" clId="Web-{6240EF00-F496-F845-45EF-AF9F629C3D91}" dt="2022-02-25T21:49:21.701" v="376" actId="20577"/>
          <ac:spMkLst>
            <pc:docMk/>
            <pc:sldMk cId="748043980" sldId="4611"/>
            <ac:spMk id="9" creationId="{0BC0942B-0DC4-4B14-9AC4-6842DD608F1F}"/>
          </ac:spMkLst>
        </pc:spChg>
      </pc:sldChg>
      <pc:sldChg chg="addSp delSp modSp">
        <pc:chgData name="Linda Zaleski" userId="S::linda.zaleski@exlibrisgroup.com::8053dd0d-95df-4752-b259-eb71d79b5673" providerId="AD" clId="Web-{6240EF00-F496-F845-45EF-AF9F629C3D91}" dt="2022-02-25T21:39:19.359" v="254" actId="20577"/>
        <pc:sldMkLst>
          <pc:docMk/>
          <pc:sldMk cId="2350603992" sldId="4631"/>
        </pc:sldMkLst>
        <pc:spChg chg="mod">
          <ac:chgData name="Linda Zaleski" userId="S::linda.zaleski@exlibrisgroup.com::8053dd0d-95df-4752-b259-eb71d79b5673" providerId="AD" clId="Web-{6240EF00-F496-F845-45EF-AF9F629C3D91}" dt="2022-02-25T21:36:59.625" v="188" actId="20577"/>
          <ac:spMkLst>
            <pc:docMk/>
            <pc:sldMk cId="2350603992" sldId="4631"/>
            <ac:spMk id="4" creationId="{2A8F12E3-C6D0-4489-8E2B-E0F5F53845B1}"/>
          </ac:spMkLst>
        </pc:spChg>
        <pc:spChg chg="mod">
          <ac:chgData name="Linda Zaleski" userId="S::linda.zaleski@exlibrisgroup.com::8053dd0d-95df-4752-b259-eb71d79b5673" providerId="AD" clId="Web-{6240EF00-F496-F845-45EF-AF9F629C3D91}" dt="2022-02-25T21:25:09.328" v="111" actId="20577"/>
          <ac:spMkLst>
            <pc:docMk/>
            <pc:sldMk cId="2350603992" sldId="4631"/>
            <ac:spMk id="24" creationId="{51E9F328-C6C2-4F46-850F-80EFE5CDAA65}"/>
          </ac:spMkLst>
        </pc:spChg>
        <pc:spChg chg="mod">
          <ac:chgData name="Linda Zaleski" userId="S::linda.zaleski@exlibrisgroup.com::8053dd0d-95df-4752-b259-eb71d79b5673" providerId="AD" clId="Web-{6240EF00-F496-F845-45EF-AF9F629C3D91}" dt="2022-02-25T21:22:43.078" v="40" actId="20577"/>
          <ac:spMkLst>
            <pc:docMk/>
            <pc:sldMk cId="2350603992" sldId="4631"/>
            <ac:spMk id="25" creationId="{29230DCB-4D6F-4FA3-A90E-7AE07E27163C}"/>
          </ac:spMkLst>
        </pc:spChg>
        <pc:spChg chg="mod">
          <ac:chgData name="Linda Zaleski" userId="S::linda.zaleski@exlibrisgroup.com::8053dd0d-95df-4752-b259-eb71d79b5673" providerId="AD" clId="Web-{6240EF00-F496-F845-45EF-AF9F629C3D91}" dt="2022-02-25T21:39:19.359" v="254" actId="20577"/>
          <ac:spMkLst>
            <pc:docMk/>
            <pc:sldMk cId="2350603992" sldId="4631"/>
            <ac:spMk id="28" creationId="{AE2E775C-FB0C-4738-A1E4-39A5CA6EE5E3}"/>
          </ac:spMkLst>
        </pc:spChg>
        <pc:spChg chg="mod">
          <ac:chgData name="Linda Zaleski" userId="S::linda.zaleski@exlibrisgroup.com::8053dd0d-95df-4752-b259-eb71d79b5673" providerId="AD" clId="Web-{6240EF00-F496-F845-45EF-AF9F629C3D91}" dt="2022-02-25T21:37:29.531" v="192" actId="20577"/>
          <ac:spMkLst>
            <pc:docMk/>
            <pc:sldMk cId="2350603992" sldId="4631"/>
            <ac:spMk id="32" creationId="{570AC66B-ECDF-4B00-AADB-F45A0BB4F6E2}"/>
          </ac:spMkLst>
        </pc:spChg>
        <pc:spChg chg="mod">
          <ac:chgData name="Linda Zaleski" userId="S::linda.zaleski@exlibrisgroup.com::8053dd0d-95df-4752-b259-eb71d79b5673" providerId="AD" clId="Web-{6240EF00-F496-F845-45EF-AF9F629C3D91}" dt="2022-02-25T21:37:19.672" v="191" actId="20577"/>
          <ac:spMkLst>
            <pc:docMk/>
            <pc:sldMk cId="2350603992" sldId="4631"/>
            <ac:spMk id="33" creationId="{8FD1E4EF-0596-4DD5-A61E-19E8A786A354}"/>
          </ac:spMkLst>
        </pc:spChg>
        <pc:picChg chg="mod">
          <ac:chgData name="Linda Zaleski" userId="S::linda.zaleski@exlibrisgroup.com::8053dd0d-95df-4752-b259-eb71d79b5673" providerId="AD" clId="Web-{6240EF00-F496-F845-45EF-AF9F629C3D91}" dt="2022-02-25T21:29:46.374" v="118" actId="14100"/>
          <ac:picMkLst>
            <pc:docMk/>
            <pc:sldMk cId="2350603992" sldId="4631"/>
            <ac:picMk id="8" creationId="{D27B0B31-F96C-4A26-AE1A-6B902598530A}"/>
          </ac:picMkLst>
        </pc:picChg>
        <pc:picChg chg="add del mod">
          <ac:chgData name="Linda Zaleski" userId="S::linda.zaleski@exlibrisgroup.com::8053dd0d-95df-4752-b259-eb71d79b5673" providerId="AD" clId="Web-{6240EF00-F496-F845-45EF-AF9F629C3D91}" dt="2022-02-25T21:29:34.983" v="114"/>
          <ac:picMkLst>
            <pc:docMk/>
            <pc:sldMk cId="2350603992" sldId="4631"/>
            <ac:picMk id="9" creationId="{24B73B7E-1D7A-4D98-A0D8-3FBEAFDB3BE9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clarivate-my.sharepoint.com/personal/dominic_doneux_clarivate_com/Documents/KPI%20Automation%20Project/NA%20Support%20Monthly%20Reports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Reports.xlsx]Opened vs Closed!PivotTable2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Opened vs. Closed and Backlog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layout>
            <c:manualLayout>
              <c:x val="9.2023654983411605E-3"/>
              <c:y val="6.9790755322250535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layout>
            <c:manualLayout>
              <c:x val="7.7599884609837015E-3"/>
              <c:y val="6.253463108778060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layout>
            <c:manualLayout>
              <c:x val="9.2023654983411605E-3"/>
              <c:y val="0.1551272236803732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layout>
            <c:manualLayout>
              <c:x val="9.2023654983411605E-3"/>
              <c:y val="6.9790755322250535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layout>
            <c:manualLayout>
              <c:x val="7.7599884609837015E-3"/>
              <c:y val="6.253463108778060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layout>
            <c:manualLayout>
              <c:x val="9.2023654983411605E-3"/>
              <c:y val="0.1551272236803732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layout>
            <c:manualLayout>
              <c:x val="9.2023654983411605E-3"/>
              <c:y val="6.9790755322250535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layout>
            <c:manualLayout>
              <c:x val="7.7599884609837015E-3"/>
              <c:y val="6.253463108778060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 w="28575" cap="rnd">
            <a:solidFill>
              <a:schemeClr val="accent3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layout>
            <c:manualLayout>
              <c:x val="9.2023654983411605E-3"/>
              <c:y val="0.1551272236803732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'Opened vs Closed'!$B$1</c:f>
              <c:strCache>
                <c:ptCount val="1"/>
                <c:pt idx="0">
                  <c:v>Opened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0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8EC4-4D01-9D6C-0CEB56963924}"/>
              </c:ext>
            </c:extLst>
          </c:dPt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8EC4-4D01-9D6C-0CEB56963924}"/>
              </c:ext>
            </c:extLst>
          </c:dPt>
          <c:dPt>
            <c:idx val="2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8EC4-4D01-9D6C-0CEB56963924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8EC4-4D01-9D6C-0CEB56963924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8EC4-4D01-9D6C-0CEB56963924}"/>
              </c:ext>
            </c:extLst>
          </c:dPt>
          <c:dPt>
            <c:idx val="5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8EC4-4D01-9D6C-0CEB56963924}"/>
              </c:ext>
            </c:extLst>
          </c:dPt>
          <c:dPt>
            <c:idx val="6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D-8EC4-4D01-9D6C-0CEB56963924}"/>
              </c:ext>
            </c:extLst>
          </c:dPt>
          <c:dPt>
            <c:idx val="7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F-8EC4-4D01-9D6C-0CEB56963924}"/>
              </c:ext>
            </c:extLst>
          </c:dPt>
          <c:dPt>
            <c:idx val="8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1-8EC4-4D01-9D6C-0CEB56963924}"/>
              </c:ext>
            </c:extLst>
          </c:dPt>
          <c:dPt>
            <c:idx val="9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3-8EC4-4D01-9D6C-0CEB56963924}"/>
              </c:ext>
            </c:extLst>
          </c:dPt>
          <c:dPt>
            <c:idx val="10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5-8EC4-4D01-9D6C-0CEB56963924}"/>
              </c:ext>
            </c:extLst>
          </c:dPt>
          <c:dPt>
            <c:idx val="11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7-8EC4-4D01-9D6C-0CEB56963924}"/>
              </c:ext>
            </c:extLst>
          </c:dPt>
          <c:dPt>
            <c:idx val="12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8-8EC4-4D01-9D6C-0CEB56963924}"/>
              </c:ext>
            </c:extLst>
          </c:dPt>
          <c:dPt>
            <c:idx val="13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9-8EC4-4D01-9D6C-0CEB56963924}"/>
              </c:ext>
            </c:extLst>
          </c:dPt>
          <c:dPt>
            <c:idx val="14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A-8EC4-4D01-9D6C-0CEB56963924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EC4-4D01-9D6C-0CEB56963924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EC4-4D01-9D6C-0CEB56963924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EC4-4D01-9D6C-0CEB56963924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EC4-4D01-9D6C-0CEB56963924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EC4-4D01-9D6C-0CEB56963924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8EC4-4D01-9D6C-0CEB56963924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8EC4-4D01-9D6C-0CEB56963924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8EC4-4D01-9D6C-0CEB56963924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EC4-4D01-9D6C-0CEB56963924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EC4-4D01-9D6C-0CEB56963924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EC4-4D01-9D6C-0CEB56963924}"/>
                </c:ext>
              </c:extLst>
            </c:dLbl>
            <c:dLbl>
              <c:idx val="11"/>
              <c:layout>
                <c:manualLayout>
                  <c:x val="7.7711974577494248E-3"/>
                  <c:y val="-2.525296406914652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EC4-4D01-9D6C-0CEB5696392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'Opened vs Closed'!$A$2:$A$16</c:f>
              <c:multiLvlStrCache>
                <c:ptCount val="12"/>
                <c:lvl>
                  <c:pt idx="0">
                    <c:v>Jul</c:v>
                  </c:pt>
                  <c:pt idx="1">
                    <c:v>Aug</c:v>
                  </c:pt>
                  <c:pt idx="2">
                    <c:v>Sep</c:v>
                  </c:pt>
                  <c:pt idx="3">
                    <c:v>Oct</c:v>
                  </c:pt>
                  <c:pt idx="4">
                    <c:v>Nov</c:v>
                  </c:pt>
                  <c:pt idx="5">
                    <c:v>Dec</c:v>
                  </c:pt>
                  <c:pt idx="6">
                    <c:v>Jan</c:v>
                  </c:pt>
                  <c:pt idx="7">
                    <c:v>Feb</c:v>
                  </c:pt>
                  <c:pt idx="8">
                    <c:v>Mar</c:v>
                  </c:pt>
                  <c:pt idx="9">
                    <c:v>Apr</c:v>
                  </c:pt>
                  <c:pt idx="10">
                    <c:v>May</c:v>
                  </c:pt>
                  <c:pt idx="11">
                    <c:v>Jun</c:v>
                  </c:pt>
                </c:lvl>
                <c:lvl>
                  <c:pt idx="0">
                    <c:v>2021</c:v>
                  </c:pt>
                  <c:pt idx="6">
                    <c:v>2022</c:v>
                  </c:pt>
                </c:lvl>
              </c:multiLvlStrCache>
            </c:multiLvlStrRef>
          </c:cat>
          <c:val>
            <c:numRef>
              <c:f>'Opened vs Closed'!$B$2:$B$16</c:f>
              <c:numCache>
                <c:formatCode>General</c:formatCode>
                <c:ptCount val="12"/>
                <c:pt idx="0">
                  <c:v>1676</c:v>
                </c:pt>
                <c:pt idx="1">
                  <c:v>2126</c:v>
                </c:pt>
                <c:pt idx="2">
                  <c:v>2045</c:v>
                </c:pt>
                <c:pt idx="3">
                  <c:v>2022</c:v>
                </c:pt>
                <c:pt idx="4">
                  <c:v>1890</c:v>
                </c:pt>
                <c:pt idx="5">
                  <c:v>1417</c:v>
                </c:pt>
                <c:pt idx="6">
                  <c:v>1815</c:v>
                </c:pt>
                <c:pt idx="7">
                  <c:v>1881</c:v>
                </c:pt>
                <c:pt idx="8">
                  <c:v>1888</c:v>
                </c:pt>
                <c:pt idx="9">
                  <c:v>1705</c:v>
                </c:pt>
                <c:pt idx="10">
                  <c:v>1699</c:v>
                </c:pt>
                <c:pt idx="11">
                  <c:v>1485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B-8EC4-4D01-9D6C-0CEB56963924}"/>
            </c:ext>
          </c:extLst>
        </c:ser>
        <c:ser>
          <c:idx val="1"/>
          <c:order val="1"/>
          <c:tx>
            <c:strRef>
              <c:f>'Opened vs Closed'!$C$1</c:f>
              <c:strCache>
                <c:ptCount val="1"/>
                <c:pt idx="0">
                  <c:v>Closed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Pt>
            <c:idx val="0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D-8EC4-4D01-9D6C-0CEB56963924}"/>
              </c:ext>
            </c:extLst>
          </c:dPt>
          <c:dPt>
            <c:idx val="1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F-8EC4-4D01-9D6C-0CEB56963924}"/>
              </c:ext>
            </c:extLst>
          </c:dPt>
          <c:dPt>
            <c:idx val="2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21-8EC4-4D01-9D6C-0CEB56963924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23-8EC4-4D01-9D6C-0CEB56963924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25-8EC4-4D01-9D6C-0CEB56963924}"/>
              </c:ext>
            </c:extLst>
          </c:dPt>
          <c:dPt>
            <c:idx val="5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27-8EC4-4D01-9D6C-0CEB56963924}"/>
              </c:ext>
            </c:extLst>
          </c:dPt>
          <c:dPt>
            <c:idx val="6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29-8EC4-4D01-9D6C-0CEB56963924}"/>
              </c:ext>
            </c:extLst>
          </c:dPt>
          <c:dPt>
            <c:idx val="7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2B-8EC4-4D01-9D6C-0CEB56963924}"/>
              </c:ext>
            </c:extLst>
          </c:dPt>
          <c:dPt>
            <c:idx val="8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2D-8EC4-4D01-9D6C-0CEB56963924}"/>
              </c:ext>
            </c:extLst>
          </c:dPt>
          <c:dPt>
            <c:idx val="9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2F-8EC4-4D01-9D6C-0CEB56963924}"/>
              </c:ext>
            </c:extLst>
          </c:dPt>
          <c:dPt>
            <c:idx val="10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31-8EC4-4D01-9D6C-0CEB56963924}"/>
              </c:ext>
            </c:extLst>
          </c:dPt>
          <c:dPt>
            <c:idx val="11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33-8EC4-4D01-9D6C-0CEB56963924}"/>
              </c:ext>
            </c:extLst>
          </c:dPt>
          <c:dPt>
            <c:idx val="12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34-8EC4-4D01-9D6C-0CEB56963924}"/>
              </c:ext>
            </c:extLst>
          </c:dPt>
          <c:dPt>
            <c:idx val="13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35-8EC4-4D01-9D6C-0CEB56963924}"/>
              </c:ext>
            </c:extLst>
          </c:dPt>
          <c:dPt>
            <c:idx val="14"/>
            <c:marker>
              <c:symbol val="circle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36-8EC4-4D01-9D6C-0CEB56963924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8EC4-4D01-9D6C-0CEB56963924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8EC4-4D01-9D6C-0CEB56963924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1-8EC4-4D01-9D6C-0CEB56963924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3-8EC4-4D01-9D6C-0CEB56963924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5-8EC4-4D01-9D6C-0CEB56963924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7-8EC4-4D01-9D6C-0CEB56963924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9-8EC4-4D01-9D6C-0CEB56963924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B-8EC4-4D01-9D6C-0CEB56963924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D-8EC4-4D01-9D6C-0CEB56963924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F-8EC4-4D01-9D6C-0CEB56963924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1-8EC4-4D01-9D6C-0CEB56963924}"/>
                </c:ext>
              </c:extLst>
            </c:dLbl>
            <c:dLbl>
              <c:idx val="11"/>
              <c:layout>
                <c:manualLayout>
                  <c:x val="6.3267369637440415E-3"/>
                  <c:y val="2.532174857453163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3-8EC4-4D01-9D6C-0CEB5696392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'Opened vs Closed'!$A$2:$A$16</c:f>
              <c:multiLvlStrCache>
                <c:ptCount val="12"/>
                <c:lvl>
                  <c:pt idx="0">
                    <c:v>Jul</c:v>
                  </c:pt>
                  <c:pt idx="1">
                    <c:v>Aug</c:v>
                  </c:pt>
                  <c:pt idx="2">
                    <c:v>Sep</c:v>
                  </c:pt>
                  <c:pt idx="3">
                    <c:v>Oct</c:v>
                  </c:pt>
                  <c:pt idx="4">
                    <c:v>Nov</c:v>
                  </c:pt>
                  <c:pt idx="5">
                    <c:v>Dec</c:v>
                  </c:pt>
                  <c:pt idx="6">
                    <c:v>Jan</c:v>
                  </c:pt>
                  <c:pt idx="7">
                    <c:v>Feb</c:v>
                  </c:pt>
                  <c:pt idx="8">
                    <c:v>Mar</c:v>
                  </c:pt>
                  <c:pt idx="9">
                    <c:v>Apr</c:v>
                  </c:pt>
                  <c:pt idx="10">
                    <c:v>May</c:v>
                  </c:pt>
                  <c:pt idx="11">
                    <c:v>Jun</c:v>
                  </c:pt>
                </c:lvl>
                <c:lvl>
                  <c:pt idx="0">
                    <c:v>2021</c:v>
                  </c:pt>
                  <c:pt idx="6">
                    <c:v>2022</c:v>
                  </c:pt>
                </c:lvl>
              </c:multiLvlStrCache>
            </c:multiLvlStrRef>
          </c:cat>
          <c:val>
            <c:numRef>
              <c:f>'Opened vs Closed'!$C$2:$C$16</c:f>
              <c:numCache>
                <c:formatCode>General</c:formatCode>
                <c:ptCount val="12"/>
                <c:pt idx="0">
                  <c:v>1850</c:v>
                </c:pt>
                <c:pt idx="1">
                  <c:v>2129</c:v>
                </c:pt>
                <c:pt idx="2">
                  <c:v>1828</c:v>
                </c:pt>
                <c:pt idx="3">
                  <c:v>1556</c:v>
                </c:pt>
                <c:pt idx="4">
                  <c:v>1451</c:v>
                </c:pt>
                <c:pt idx="5">
                  <c:v>1561</c:v>
                </c:pt>
                <c:pt idx="6">
                  <c:v>2628</c:v>
                </c:pt>
                <c:pt idx="7">
                  <c:v>1894</c:v>
                </c:pt>
                <c:pt idx="8">
                  <c:v>1853</c:v>
                </c:pt>
                <c:pt idx="9">
                  <c:v>1627</c:v>
                </c:pt>
                <c:pt idx="10">
                  <c:v>1453</c:v>
                </c:pt>
                <c:pt idx="11">
                  <c:v>1293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37-8EC4-4D01-9D6C-0CEB56963924}"/>
            </c:ext>
          </c:extLst>
        </c:ser>
        <c:ser>
          <c:idx val="2"/>
          <c:order val="2"/>
          <c:tx>
            <c:strRef>
              <c:f>'Opened vs Closed'!$D$1</c:f>
              <c:strCache>
                <c:ptCount val="1"/>
                <c:pt idx="0">
                  <c:v>Backlog (snapshot)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chemeClr val="accent3"/>
                </a:solidFill>
                <a:ln w="9525">
                  <a:solidFill>
                    <a:schemeClr val="accent3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3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39-8EC4-4D01-9D6C-0CEB56963924}"/>
              </c:ext>
            </c:extLst>
          </c:dPt>
          <c:dPt>
            <c:idx val="10"/>
            <c:marker>
              <c:symbol val="circle"/>
              <c:size val="5"/>
              <c:spPr>
                <a:solidFill>
                  <a:schemeClr val="accent3"/>
                </a:solidFill>
                <a:ln w="9525">
                  <a:solidFill>
                    <a:schemeClr val="accent3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3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3B-8EC4-4D01-9D6C-0CEB56963924}"/>
              </c:ext>
            </c:extLst>
          </c:dPt>
          <c:dPt>
            <c:idx val="11"/>
            <c:marker>
              <c:symbol val="circle"/>
              <c:size val="5"/>
              <c:spPr>
                <a:solidFill>
                  <a:schemeClr val="accent3"/>
                </a:solidFill>
                <a:ln w="9525">
                  <a:solidFill>
                    <a:schemeClr val="accent3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3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3D-8EC4-4D01-9D6C-0CEB56963924}"/>
              </c:ext>
            </c:extLst>
          </c:dPt>
          <c:dPt>
            <c:idx val="12"/>
            <c:marker>
              <c:symbol val="circle"/>
              <c:size val="5"/>
              <c:spPr>
                <a:solidFill>
                  <a:schemeClr val="accent3"/>
                </a:solidFill>
                <a:ln w="9525">
                  <a:solidFill>
                    <a:schemeClr val="accent3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3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3F-8EC4-4D01-9D6C-0CEB56963924}"/>
              </c:ext>
            </c:extLst>
          </c:dPt>
          <c:dPt>
            <c:idx val="13"/>
            <c:marker>
              <c:symbol val="circle"/>
              <c:size val="5"/>
              <c:spPr>
                <a:solidFill>
                  <a:schemeClr val="accent3"/>
                </a:solidFill>
                <a:ln w="9525">
                  <a:solidFill>
                    <a:schemeClr val="accent3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40-8EC4-4D01-9D6C-0CEB56963924}"/>
              </c:ext>
            </c:extLst>
          </c:dPt>
          <c:dPt>
            <c:idx val="14"/>
            <c:marker>
              <c:symbol val="circle"/>
              <c:size val="5"/>
              <c:spPr>
                <a:solidFill>
                  <a:schemeClr val="accent3"/>
                </a:solidFill>
                <a:ln w="9525">
                  <a:solidFill>
                    <a:schemeClr val="accent3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41-8EC4-4D01-9D6C-0CEB56963924}"/>
              </c:ext>
            </c:extLst>
          </c:dPt>
          <c:dLbls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1-2CA4-40C8-B4A3-7C7AC3934C3B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1-F7E0-4EA2-917F-3B8BEC9EE33B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1-845F-425E-AA47-A7BC5055A37C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9-8EC4-4D01-9D6C-0CEB56963924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B-8EC4-4D01-9D6C-0CEB56963924}"/>
                </c:ext>
              </c:extLst>
            </c:dLbl>
            <c:dLbl>
              <c:idx val="11"/>
              <c:layout>
                <c:manualLayout>
                  <c:x val="7.7711974577494248E-3"/>
                  <c:y val="5.290795547108335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D-8EC4-4D01-9D6C-0CEB5696392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'Opened vs Closed'!$A$2:$A$16</c:f>
              <c:multiLvlStrCache>
                <c:ptCount val="12"/>
                <c:lvl>
                  <c:pt idx="0">
                    <c:v>Jul</c:v>
                  </c:pt>
                  <c:pt idx="1">
                    <c:v>Aug</c:v>
                  </c:pt>
                  <c:pt idx="2">
                    <c:v>Sep</c:v>
                  </c:pt>
                  <c:pt idx="3">
                    <c:v>Oct</c:v>
                  </c:pt>
                  <c:pt idx="4">
                    <c:v>Nov</c:v>
                  </c:pt>
                  <c:pt idx="5">
                    <c:v>Dec</c:v>
                  </c:pt>
                  <c:pt idx="6">
                    <c:v>Jan</c:v>
                  </c:pt>
                  <c:pt idx="7">
                    <c:v>Feb</c:v>
                  </c:pt>
                  <c:pt idx="8">
                    <c:v>Mar</c:v>
                  </c:pt>
                  <c:pt idx="9">
                    <c:v>Apr</c:v>
                  </c:pt>
                  <c:pt idx="10">
                    <c:v>May</c:v>
                  </c:pt>
                  <c:pt idx="11">
                    <c:v>Jun</c:v>
                  </c:pt>
                </c:lvl>
                <c:lvl>
                  <c:pt idx="0">
                    <c:v>2021</c:v>
                  </c:pt>
                  <c:pt idx="6">
                    <c:v>2022</c:v>
                  </c:pt>
                </c:lvl>
              </c:multiLvlStrCache>
            </c:multiLvlStrRef>
          </c:cat>
          <c:val>
            <c:numRef>
              <c:f>'Opened vs Closed'!$D$2:$D$16</c:f>
              <c:numCache>
                <c:formatCode>General</c:formatCode>
                <c:ptCount val="12"/>
                <c:pt idx="6">
                  <c:v>1299</c:v>
                </c:pt>
                <c:pt idx="7">
                  <c:v>1187</c:v>
                </c:pt>
                <c:pt idx="8">
                  <c:v>1347</c:v>
                </c:pt>
                <c:pt idx="9">
                  <c:v>1263</c:v>
                </c:pt>
                <c:pt idx="10">
                  <c:v>1256</c:v>
                </c:pt>
                <c:pt idx="11">
                  <c:v>1037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42-8EC4-4D01-9D6C-0CEB5696392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996102959"/>
        <c:axId val="996097135"/>
      </c:lineChart>
      <c:catAx>
        <c:axId val="9961029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6097135"/>
        <c:crosses val="autoZero"/>
        <c:auto val="1"/>
        <c:lblAlgn val="ctr"/>
        <c:lblOffset val="100"/>
        <c:noMultiLvlLbl val="0"/>
      </c:catAx>
      <c:valAx>
        <c:axId val="996097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61029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Reports.xlsx]MTTR!PivotTable6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MTTR Trend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MTTR!$B$40</c:f>
              <c:strCache>
                <c:ptCount val="1"/>
                <c:pt idx="0">
                  <c:v>MTTR (High)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Lbls>
            <c:dLbl>
              <c:idx val="0"/>
              <c:layout>
                <c:manualLayout>
                  <c:x val="-5.6008146639511223E-2"/>
                  <c:y val="4.137931034482758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DE2-4639-A26C-99C39E119FD1}"/>
                </c:ext>
              </c:extLst>
            </c:dLbl>
            <c:dLbl>
              <c:idx val="1"/>
              <c:layout>
                <c:manualLayout>
                  <c:x val="-4.3279022403258656E-2"/>
                  <c:y val="5.517241379310344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DE2-4639-A26C-99C39E119FD1}"/>
                </c:ext>
              </c:extLst>
            </c:dLbl>
            <c:dLbl>
              <c:idx val="2"/>
              <c:layout>
                <c:manualLayout>
                  <c:x val="-5.8553971486761759E-2"/>
                  <c:y val="4.137931034482758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DE2-4639-A26C-99C39E119FD1}"/>
                </c:ext>
              </c:extLst>
            </c:dLbl>
            <c:dLbl>
              <c:idx val="3"/>
              <c:layout>
                <c:manualLayout>
                  <c:x val="-5.3462321792260695E-2"/>
                  <c:y val="5.51724137931033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DE2-4639-A26C-99C39E119FD1}"/>
                </c:ext>
              </c:extLst>
            </c:dLbl>
            <c:dLbl>
              <c:idx val="4"/>
              <c:layout>
                <c:manualLayout>
                  <c:x val="-6.873727087576384E-2"/>
                  <c:y val="5.517241379310344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91-4025-9704-EFD48DEBA55D}"/>
                </c:ext>
              </c:extLst>
            </c:dLbl>
            <c:dLbl>
              <c:idx val="5"/>
              <c:layout>
                <c:manualLayout>
                  <c:x val="-8.4012219959266804E-2"/>
                  <c:y val="4.137931034482758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DB1-4DED-A94E-3A25359B157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MTTR!$A$41:$A$47</c:f>
              <c:strCache>
                <c:ptCount val="6"/>
                <c:pt idx="0">
                  <c:v>1/1/2022</c:v>
                </c:pt>
                <c:pt idx="1">
                  <c:v>2/1/2022</c:v>
                </c:pt>
                <c:pt idx="2">
                  <c:v>3/1/2022</c:v>
                </c:pt>
                <c:pt idx="3">
                  <c:v>4/1/2022</c:v>
                </c:pt>
                <c:pt idx="4">
                  <c:v>5/1/2022</c:v>
                </c:pt>
                <c:pt idx="5">
                  <c:v>6/1/2022</c:v>
                </c:pt>
              </c:strCache>
            </c:strRef>
          </c:cat>
          <c:val>
            <c:numRef>
              <c:f>MTTR!$B$41:$B$47</c:f>
              <c:numCache>
                <c:formatCode>General</c:formatCode>
                <c:ptCount val="6"/>
                <c:pt idx="0">
                  <c:v>60.87</c:v>
                </c:pt>
                <c:pt idx="1">
                  <c:v>49.7</c:v>
                </c:pt>
                <c:pt idx="2">
                  <c:v>46.29</c:v>
                </c:pt>
                <c:pt idx="3">
                  <c:v>42.12</c:v>
                </c:pt>
                <c:pt idx="4">
                  <c:v>42.02</c:v>
                </c:pt>
                <c:pt idx="5">
                  <c:v>39.42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2EB-4C58-8A7F-9793F7691139}"/>
            </c:ext>
          </c:extLst>
        </c:ser>
        <c:ser>
          <c:idx val="1"/>
          <c:order val="1"/>
          <c:tx>
            <c:strRef>
              <c:f>MTTR!$C$40</c:f>
              <c:strCache>
                <c:ptCount val="1"/>
                <c:pt idx="0">
                  <c:v>MTTR (Other)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Lbls>
            <c:dLbl>
              <c:idx val="0"/>
              <c:layout>
                <c:manualLayout>
                  <c:x val="-5.0916496945010208E-2"/>
                  <c:y val="-3.218390804597696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DE2-4639-A26C-99C39E119FD1}"/>
                </c:ext>
              </c:extLst>
            </c:dLbl>
            <c:dLbl>
              <c:idx val="1"/>
              <c:layout>
                <c:manualLayout>
                  <c:x val="-5.3462321792260695E-2"/>
                  <c:y val="-5.517241379310348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DE2-4639-A26C-99C39E119FD1}"/>
                </c:ext>
              </c:extLst>
            </c:dLbl>
            <c:dLbl>
              <c:idx val="2"/>
              <c:layout>
                <c:manualLayout>
                  <c:x val="-5.8553971486761759E-2"/>
                  <c:y val="-5.517241379310344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DE2-4639-A26C-99C39E119FD1}"/>
                </c:ext>
              </c:extLst>
            </c:dLbl>
            <c:dLbl>
              <c:idx val="3"/>
              <c:layout>
                <c:manualLayout>
                  <c:x val="-5.6008146639511203E-2"/>
                  <c:y val="-3.67816091954022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DE2-4639-A26C-99C39E119FD1}"/>
                </c:ext>
              </c:extLst>
            </c:dLbl>
            <c:dLbl>
              <c:idx val="4"/>
              <c:layout>
                <c:manualLayout>
                  <c:x val="-6.3645621181262824E-2"/>
                  <c:y val="-5.05747126436781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91-4025-9704-EFD48DEBA55D}"/>
                </c:ext>
              </c:extLst>
            </c:dLbl>
            <c:dLbl>
              <c:idx val="5"/>
              <c:layout>
                <c:manualLayout>
                  <c:x val="-7.8920570264765871E-2"/>
                  <c:y val="-4.597701149425287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DB1-4DED-A94E-3A25359B157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MTTR!$A$41:$A$47</c:f>
              <c:strCache>
                <c:ptCount val="6"/>
                <c:pt idx="0">
                  <c:v>1/1/2022</c:v>
                </c:pt>
                <c:pt idx="1">
                  <c:v>2/1/2022</c:v>
                </c:pt>
                <c:pt idx="2">
                  <c:v>3/1/2022</c:v>
                </c:pt>
                <c:pt idx="3">
                  <c:v>4/1/2022</c:v>
                </c:pt>
                <c:pt idx="4">
                  <c:v>5/1/2022</c:v>
                </c:pt>
                <c:pt idx="5">
                  <c:v>6/1/2022</c:v>
                </c:pt>
              </c:strCache>
            </c:strRef>
          </c:cat>
          <c:val>
            <c:numRef>
              <c:f>MTTR!$C$41:$C$47</c:f>
              <c:numCache>
                <c:formatCode>General</c:formatCode>
                <c:ptCount val="6"/>
                <c:pt idx="0">
                  <c:v>76.61</c:v>
                </c:pt>
                <c:pt idx="1">
                  <c:v>64.83</c:v>
                </c:pt>
                <c:pt idx="2">
                  <c:v>54.02</c:v>
                </c:pt>
                <c:pt idx="3">
                  <c:v>49.74</c:v>
                </c:pt>
                <c:pt idx="4">
                  <c:v>46.9</c:v>
                </c:pt>
                <c:pt idx="5">
                  <c:v>45.25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2EB-4C58-8A7F-9793F769113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543137919"/>
        <c:axId val="1543144991"/>
      </c:lineChart>
      <c:catAx>
        <c:axId val="1543137919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3144991"/>
        <c:crosses val="autoZero"/>
        <c:auto val="1"/>
        <c:lblAlgn val="ctr"/>
        <c:lblOffset val="100"/>
        <c:noMultiLvlLbl val="0"/>
      </c:catAx>
      <c:valAx>
        <c:axId val="1543144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31379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Reports.xlsx]DSLPC!PivotTable7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DSSLPC Normal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DSLPC!$B$1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A5F-4FBF-8000-7FE5D102F9D4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hade val="51000"/>
                      <a:satMod val="130000"/>
                    </a:schemeClr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A5F-4FBF-8000-7FE5D102F9D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DSLPC!$A$2:$A$4</c:f>
              <c:strCache>
                <c:ptCount val="2"/>
                <c:pt idx="0">
                  <c:v>30+ Days</c:v>
                </c:pt>
                <c:pt idx="1">
                  <c:v>Under 30</c:v>
                </c:pt>
              </c:strCache>
            </c:strRef>
          </c:cat>
          <c:val>
            <c:numRef>
              <c:f>DSLPC!$B$2:$B$4</c:f>
              <c:numCache>
                <c:formatCode>0.00%</c:formatCode>
                <c:ptCount val="2"/>
                <c:pt idx="0">
                  <c:v>0.24226254002134473</c:v>
                </c:pt>
                <c:pt idx="1">
                  <c:v>0.75773745997865527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A5F-4FBF-8000-7FE5D102F9D4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Reports.xlsx]DSLPC!PivotTable8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DSSLPC High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DSLPC!$B$22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E61-440D-9714-B0A2C6479CE9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hade val="51000"/>
                      <a:satMod val="130000"/>
                    </a:schemeClr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E61-440D-9714-B0A2C6479CE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DSLPC!$A$23:$A$25</c:f>
              <c:strCache>
                <c:ptCount val="2"/>
                <c:pt idx="0">
                  <c:v>15+ Days</c:v>
                </c:pt>
                <c:pt idx="1">
                  <c:v>Under 15</c:v>
                </c:pt>
              </c:strCache>
            </c:strRef>
          </c:cat>
          <c:val>
            <c:numRef>
              <c:f>DSLPC!$B$23:$B$25</c:f>
              <c:numCache>
                <c:formatCode>0.00%</c:formatCode>
                <c:ptCount val="2"/>
                <c:pt idx="0">
                  <c:v>0.36</c:v>
                </c:pt>
                <c:pt idx="1">
                  <c:v>0.64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E61-440D-9714-B0A2C6479CE9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Reports.xlsx]Satisfaction!PivotTable5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Alma T1 Satisfaction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Satisfaction!$B$21:$B$22</c:f>
              <c:strCache>
                <c:ptCount val="1"/>
                <c:pt idx="0">
                  <c:v>Satisfied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Satisfaction!$A$23:$A$33</c:f>
              <c:multiLvlStrCache>
                <c:ptCount val="8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Mar</c:v>
                  </c:pt>
                  <c:pt idx="5">
                    <c:v>Apr</c:v>
                  </c:pt>
                  <c:pt idx="6">
                    <c:v>May</c:v>
                  </c:pt>
                  <c:pt idx="7">
                    <c:v>Jun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Satisfaction!$B$23:$B$33</c:f>
              <c:numCache>
                <c:formatCode>0.00%</c:formatCode>
                <c:ptCount val="8"/>
                <c:pt idx="0">
                  <c:v>0.91304347826086951</c:v>
                </c:pt>
                <c:pt idx="1">
                  <c:v>0.94736842105263153</c:v>
                </c:pt>
                <c:pt idx="2">
                  <c:v>0.94656488549618323</c:v>
                </c:pt>
                <c:pt idx="3">
                  <c:v>0.92380952380952386</c:v>
                </c:pt>
                <c:pt idx="4">
                  <c:v>0.92307692307692313</c:v>
                </c:pt>
                <c:pt idx="5">
                  <c:v>0.9</c:v>
                </c:pt>
                <c:pt idx="6">
                  <c:v>0.90697674418604646</c:v>
                </c:pt>
                <c:pt idx="7">
                  <c:v>0.94174757281553401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E5-4AF0-80B9-D76E89E1E662}"/>
            </c:ext>
          </c:extLst>
        </c:ser>
        <c:ser>
          <c:idx val="1"/>
          <c:order val="1"/>
          <c:tx>
            <c:strRef>
              <c:f>Satisfaction!$C$21:$C$22</c:f>
              <c:strCache>
                <c:ptCount val="1"/>
                <c:pt idx="0">
                  <c:v>Dissatisfied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elete val="1"/>
          </c:dLbls>
          <c:cat>
            <c:multiLvlStrRef>
              <c:f>Satisfaction!$A$23:$A$33</c:f>
              <c:multiLvlStrCache>
                <c:ptCount val="8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Mar</c:v>
                  </c:pt>
                  <c:pt idx="5">
                    <c:v>Apr</c:v>
                  </c:pt>
                  <c:pt idx="6">
                    <c:v>May</c:v>
                  </c:pt>
                  <c:pt idx="7">
                    <c:v>Jun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Satisfaction!$C$23:$C$33</c:f>
              <c:numCache>
                <c:formatCode>0.00%</c:formatCode>
                <c:ptCount val="8"/>
                <c:pt idx="0">
                  <c:v>8.6956521739130432E-2</c:v>
                </c:pt>
                <c:pt idx="1">
                  <c:v>5.2631578947368418E-2</c:v>
                </c:pt>
                <c:pt idx="2">
                  <c:v>5.3435114503816793E-2</c:v>
                </c:pt>
                <c:pt idx="3">
                  <c:v>7.6190476190476197E-2</c:v>
                </c:pt>
                <c:pt idx="4">
                  <c:v>7.6923076923076927E-2</c:v>
                </c:pt>
                <c:pt idx="5">
                  <c:v>0.1</c:v>
                </c:pt>
                <c:pt idx="6">
                  <c:v>9.3023255813953487E-2</c:v>
                </c:pt>
                <c:pt idx="7">
                  <c:v>5.8252427184466021E-2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1E5-4AF0-80B9-D76E89E1E66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383175936"/>
        <c:axId val="383189248"/>
      </c:barChart>
      <c:catAx>
        <c:axId val="383175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3189248"/>
        <c:crosses val="autoZero"/>
        <c:auto val="1"/>
        <c:lblAlgn val="ctr"/>
        <c:lblOffset val="100"/>
        <c:noMultiLvlLbl val="0"/>
      </c:catAx>
      <c:valAx>
        <c:axId val="383189248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3175936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Reports.xlsx]Satisfaction!PivotTable6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Alma T2 Satisfaction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Satisfaction!$B$43:$B$44</c:f>
              <c:strCache>
                <c:ptCount val="1"/>
                <c:pt idx="0">
                  <c:v>Satisfied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Satisfaction!$A$45:$A$55</c:f>
              <c:multiLvlStrCache>
                <c:ptCount val="8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Mar</c:v>
                  </c:pt>
                  <c:pt idx="5">
                    <c:v>Apr</c:v>
                  </c:pt>
                  <c:pt idx="6">
                    <c:v>May</c:v>
                  </c:pt>
                  <c:pt idx="7">
                    <c:v>Jun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Satisfaction!$B$45:$B$55</c:f>
              <c:numCache>
                <c:formatCode>0.00%</c:formatCode>
                <c:ptCount val="8"/>
                <c:pt idx="0">
                  <c:v>0.84</c:v>
                </c:pt>
                <c:pt idx="1">
                  <c:v>0.80952380952380953</c:v>
                </c:pt>
                <c:pt idx="2">
                  <c:v>0.86792452830188682</c:v>
                </c:pt>
                <c:pt idx="3">
                  <c:v>0.7857142857142857</c:v>
                </c:pt>
                <c:pt idx="4">
                  <c:v>0.83333333333333337</c:v>
                </c:pt>
                <c:pt idx="5">
                  <c:v>0.97435897435897434</c:v>
                </c:pt>
                <c:pt idx="6">
                  <c:v>0.86842105263157898</c:v>
                </c:pt>
                <c:pt idx="7">
                  <c:v>0.83870967741935487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0E-4B70-B3C3-979C8D4839AD}"/>
            </c:ext>
          </c:extLst>
        </c:ser>
        <c:ser>
          <c:idx val="1"/>
          <c:order val="1"/>
          <c:tx>
            <c:strRef>
              <c:f>Satisfaction!$C$43:$C$44</c:f>
              <c:strCache>
                <c:ptCount val="1"/>
                <c:pt idx="0">
                  <c:v>Dissatisfied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elete val="1"/>
          </c:dLbls>
          <c:cat>
            <c:multiLvlStrRef>
              <c:f>Satisfaction!$A$45:$A$55</c:f>
              <c:multiLvlStrCache>
                <c:ptCount val="8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Mar</c:v>
                  </c:pt>
                  <c:pt idx="5">
                    <c:v>Apr</c:v>
                  </c:pt>
                  <c:pt idx="6">
                    <c:v>May</c:v>
                  </c:pt>
                  <c:pt idx="7">
                    <c:v>Jun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Satisfaction!$C$45:$C$55</c:f>
              <c:numCache>
                <c:formatCode>0.00%</c:formatCode>
                <c:ptCount val="8"/>
                <c:pt idx="0">
                  <c:v>0.16</c:v>
                </c:pt>
                <c:pt idx="1">
                  <c:v>0.19047619047619047</c:v>
                </c:pt>
                <c:pt idx="2">
                  <c:v>0.13207547169811321</c:v>
                </c:pt>
                <c:pt idx="3">
                  <c:v>0.21428571428571427</c:v>
                </c:pt>
                <c:pt idx="4">
                  <c:v>0.16666666666666666</c:v>
                </c:pt>
                <c:pt idx="5">
                  <c:v>2.564102564102564E-2</c:v>
                </c:pt>
                <c:pt idx="6">
                  <c:v>0.13157894736842105</c:v>
                </c:pt>
                <c:pt idx="7">
                  <c:v>0.16129032258064516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50E-4B70-B3C3-979C8D4839A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84857855"/>
        <c:axId val="184859519"/>
      </c:barChart>
      <c:catAx>
        <c:axId val="1848578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859519"/>
        <c:crosses val="autoZero"/>
        <c:auto val="1"/>
        <c:lblAlgn val="ctr"/>
        <c:lblOffset val="100"/>
        <c:noMultiLvlLbl val="0"/>
      </c:catAx>
      <c:valAx>
        <c:axId val="18485951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857855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Reports.xlsx]Alma T1 and T2!PivotTable9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Tier 1 Cases Diagnosed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'Alma T1 and T2'!$B$1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'Alma T1 and T2'!$A$2:$A$8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'Alma T1 and T2'!$B$2:$B$8</c:f>
              <c:numCache>
                <c:formatCode>General</c:formatCode>
                <c:ptCount val="6"/>
                <c:pt idx="0">
                  <c:v>1180</c:v>
                </c:pt>
                <c:pt idx="1">
                  <c:v>1039</c:v>
                </c:pt>
                <c:pt idx="2">
                  <c:v>967</c:v>
                </c:pt>
                <c:pt idx="3">
                  <c:v>790</c:v>
                </c:pt>
                <c:pt idx="4">
                  <c:v>875</c:v>
                </c:pt>
                <c:pt idx="5">
                  <c:v>861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8A-4D8C-8AE0-E6D8DEFEE25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030473056"/>
        <c:axId val="1030475968"/>
      </c:barChart>
      <c:catAx>
        <c:axId val="1030473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0475968"/>
        <c:crosses val="autoZero"/>
        <c:auto val="1"/>
        <c:lblAlgn val="ctr"/>
        <c:lblOffset val="100"/>
        <c:noMultiLvlLbl val="0"/>
      </c:catAx>
      <c:valAx>
        <c:axId val="1030475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047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Reports.xlsx]Alma T1 and T2!PivotTable10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Handled by Alma Tier 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'Alma T1 and T2'!$B$25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'Alma T1 and T2'!$A$26:$A$32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'Alma T1 and T2'!$B$26:$B$32</c:f>
              <c:numCache>
                <c:formatCode>General</c:formatCode>
                <c:ptCount val="6"/>
                <c:pt idx="0">
                  <c:v>457</c:v>
                </c:pt>
                <c:pt idx="1">
                  <c:v>326</c:v>
                </c:pt>
                <c:pt idx="2">
                  <c:v>372</c:v>
                </c:pt>
                <c:pt idx="3">
                  <c:v>405</c:v>
                </c:pt>
                <c:pt idx="4">
                  <c:v>373</c:v>
                </c:pt>
                <c:pt idx="5">
                  <c:v>320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AD-4CC2-9972-8A7727C4F77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030475552"/>
        <c:axId val="1030476384"/>
      </c:barChart>
      <c:catAx>
        <c:axId val="1030475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0476384"/>
        <c:crosses val="autoZero"/>
        <c:auto val="1"/>
        <c:lblAlgn val="ctr"/>
        <c:lblOffset val="100"/>
        <c:noMultiLvlLbl val="0"/>
      </c:catAx>
      <c:valAx>
        <c:axId val="1030476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047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Reports.xlsx]Aging Ratio of Backlog!PivotTable11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Alma T1 Aging Ratio of Backlog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'Aging Ratio of Backlog'!$B$53:$B$54</c:f>
              <c:strCache>
                <c:ptCount val="1"/>
                <c:pt idx="0">
                  <c:v>Aging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Lbl>
              <c:idx val="0"/>
              <c:layout>
                <c:manualLayout>
                  <c:x val="9.9805932908233988E-2"/>
                  <c:y val="-9.1954022988505746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14-488B-969D-D0388597735F}"/>
                </c:ext>
              </c:extLst>
            </c:dLbl>
            <c:dLbl>
              <c:idx val="1"/>
              <c:layout>
                <c:manualLayout>
                  <c:x val="9.9805932908233988E-2"/>
                  <c:y val="-1.8390804597701319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14-488B-969D-D0388597735F}"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Backlog'!$A$55:$A$57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Backlog'!$B$55:$B$57</c:f>
              <c:numCache>
                <c:formatCode>0.00%</c:formatCode>
                <c:ptCount val="2"/>
                <c:pt idx="0">
                  <c:v>6.25E-2</c:v>
                </c:pt>
                <c:pt idx="1">
                  <c:v>2.2580645161290321E-2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14-488B-969D-D0388597735F}"/>
            </c:ext>
          </c:extLst>
        </c:ser>
        <c:ser>
          <c:idx val="1"/>
          <c:order val="1"/>
          <c:tx>
            <c:strRef>
              <c:f>'Aging Ratio of Backlog'!$C$53:$C$54</c:f>
              <c:strCache>
                <c:ptCount val="1"/>
                <c:pt idx="0">
                  <c:v>Not Aging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Backlog'!$A$55:$A$57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Backlog'!$C$55:$C$57</c:f>
              <c:numCache>
                <c:formatCode>0.00%</c:formatCode>
                <c:ptCount val="2"/>
                <c:pt idx="0">
                  <c:v>0.9375</c:v>
                </c:pt>
                <c:pt idx="1">
                  <c:v>0.97741935483870968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14-488B-969D-D0388597735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437764623"/>
        <c:axId val="437744655"/>
      </c:barChart>
      <c:catAx>
        <c:axId val="4377646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7744655"/>
        <c:crosses val="autoZero"/>
        <c:auto val="1"/>
        <c:lblAlgn val="ctr"/>
        <c:lblOffset val="100"/>
        <c:noMultiLvlLbl val="0"/>
      </c:catAx>
      <c:valAx>
        <c:axId val="437744655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7764623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Reports.xlsx]Aging Ratio of Backlog!PivotTable12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Alma Tier 2 Aging Cases in Backlog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'Aging Ratio of Backlog'!$B$70:$B$71</c:f>
              <c:strCache>
                <c:ptCount val="1"/>
                <c:pt idx="0">
                  <c:v>Aging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Lbl>
              <c:idx val="0"/>
              <c:layout>
                <c:manualLayout>
                  <c:x val="8.3217753120665747E-2"/>
                  <c:y val="9.1954022988505746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77-46F3-B2F9-11513F4A4616}"/>
                </c:ext>
              </c:extLst>
            </c:dLbl>
            <c:dLbl>
              <c:idx val="1"/>
              <c:layout>
                <c:manualLayout>
                  <c:x val="9.1539528432732317E-2"/>
                  <c:y val="4.5977011494252873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77-46F3-B2F9-11513F4A461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Backlog'!$A$72:$A$74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Backlog'!$B$72:$B$74</c:f>
              <c:numCache>
                <c:formatCode>General</c:formatCode>
                <c:ptCount val="2"/>
                <c:pt idx="0">
                  <c:v>10</c:v>
                </c:pt>
                <c:pt idx="1">
                  <c:v>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77-46F3-B2F9-11513F4A4616}"/>
            </c:ext>
          </c:extLst>
        </c:ser>
        <c:ser>
          <c:idx val="1"/>
          <c:order val="1"/>
          <c:tx>
            <c:strRef>
              <c:f>'Aging Ratio of Backlog'!$C$70:$C$71</c:f>
              <c:strCache>
                <c:ptCount val="1"/>
                <c:pt idx="0">
                  <c:v>Not Aging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Backlog'!$A$72:$A$74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Backlog'!$C$72:$C$74</c:f>
              <c:numCache>
                <c:formatCode>General</c:formatCode>
                <c:ptCount val="2"/>
                <c:pt idx="0">
                  <c:v>21</c:v>
                </c:pt>
                <c:pt idx="1">
                  <c:v>191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877-46F3-B2F9-11513F4A461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728933760"/>
        <c:axId val="728929184"/>
      </c:barChart>
      <c:catAx>
        <c:axId val="728933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8929184"/>
        <c:crosses val="autoZero"/>
        <c:auto val="1"/>
        <c:lblAlgn val="ctr"/>
        <c:lblOffset val="100"/>
        <c:noMultiLvlLbl val="0"/>
      </c:catAx>
      <c:valAx>
        <c:axId val="728929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8933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Reports.xlsx]Satisfaction!PivotTable7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Discovery Satisfaction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Satisfaction!$B$63:$B$64</c:f>
              <c:strCache>
                <c:ptCount val="1"/>
                <c:pt idx="0">
                  <c:v>Satisfied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Satisfaction!$A$65:$A$80</c:f>
              <c:multiLvlStrCache>
                <c:ptCount val="9"/>
                <c:lvl>
                  <c:pt idx="0">
                    <c:v>Apr</c:v>
                  </c:pt>
                  <c:pt idx="1">
                    <c:v>May</c:v>
                  </c:pt>
                  <c:pt idx="2">
                    <c:v>Jun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Apr</c:v>
                  </c:pt>
                  <c:pt idx="7">
                    <c:v>May</c:v>
                  </c:pt>
                  <c:pt idx="8">
                    <c:v>Jun</c:v>
                  </c:pt>
                </c:lvl>
                <c:lvl>
                  <c:pt idx="0">
                    <c:v>2022</c:v>
                  </c:pt>
                  <c:pt idx="3">
                    <c:v>2022</c:v>
                  </c:pt>
                  <c:pt idx="6">
                    <c:v>2022</c:v>
                  </c:pt>
                </c:lvl>
                <c:lvl>
                  <c:pt idx="0">
                    <c:v>NA Primo Tier 1 Support Team</c:v>
                  </c:pt>
                  <c:pt idx="3">
                    <c:v>NA Primo Tier 2 Support Team</c:v>
                  </c:pt>
                  <c:pt idx="6">
                    <c:v>NA WFS Support Team</c:v>
                  </c:pt>
                </c:lvl>
              </c:multiLvlStrCache>
            </c:multiLvlStrRef>
          </c:cat>
          <c:val>
            <c:numRef>
              <c:f>Satisfaction!$B$65:$B$80</c:f>
              <c:numCache>
                <c:formatCode>0.00%</c:formatCode>
                <c:ptCount val="9"/>
                <c:pt idx="0">
                  <c:v>0.97435897435897434</c:v>
                </c:pt>
                <c:pt idx="1">
                  <c:v>0.88571428571428568</c:v>
                </c:pt>
                <c:pt idx="2">
                  <c:v>0.97499999999999998</c:v>
                </c:pt>
                <c:pt idx="3">
                  <c:v>1</c:v>
                </c:pt>
                <c:pt idx="4">
                  <c:v>0.90909090909090906</c:v>
                </c:pt>
                <c:pt idx="5">
                  <c:v>0.9</c:v>
                </c:pt>
                <c:pt idx="6">
                  <c:v>0.87096774193548387</c:v>
                </c:pt>
                <c:pt idx="7">
                  <c:v>0.91836734693877553</c:v>
                </c:pt>
                <c:pt idx="8">
                  <c:v>0.96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1E-48FD-8AC9-4749B9EBC052}"/>
            </c:ext>
          </c:extLst>
        </c:ser>
        <c:ser>
          <c:idx val="1"/>
          <c:order val="1"/>
          <c:tx>
            <c:strRef>
              <c:f>Satisfaction!$C$63:$C$64</c:f>
              <c:strCache>
                <c:ptCount val="1"/>
                <c:pt idx="0">
                  <c:v>Dissatisfied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elete val="1"/>
          </c:dLbls>
          <c:cat>
            <c:multiLvlStrRef>
              <c:f>Satisfaction!$A$65:$A$80</c:f>
              <c:multiLvlStrCache>
                <c:ptCount val="9"/>
                <c:lvl>
                  <c:pt idx="0">
                    <c:v>Apr</c:v>
                  </c:pt>
                  <c:pt idx="1">
                    <c:v>May</c:v>
                  </c:pt>
                  <c:pt idx="2">
                    <c:v>Jun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Apr</c:v>
                  </c:pt>
                  <c:pt idx="7">
                    <c:v>May</c:v>
                  </c:pt>
                  <c:pt idx="8">
                    <c:v>Jun</c:v>
                  </c:pt>
                </c:lvl>
                <c:lvl>
                  <c:pt idx="0">
                    <c:v>2022</c:v>
                  </c:pt>
                  <c:pt idx="3">
                    <c:v>2022</c:v>
                  </c:pt>
                  <c:pt idx="6">
                    <c:v>2022</c:v>
                  </c:pt>
                </c:lvl>
                <c:lvl>
                  <c:pt idx="0">
                    <c:v>NA Primo Tier 1 Support Team</c:v>
                  </c:pt>
                  <c:pt idx="3">
                    <c:v>NA Primo Tier 2 Support Team</c:v>
                  </c:pt>
                  <c:pt idx="6">
                    <c:v>NA WFS Support Team</c:v>
                  </c:pt>
                </c:lvl>
              </c:multiLvlStrCache>
            </c:multiLvlStrRef>
          </c:cat>
          <c:val>
            <c:numRef>
              <c:f>Satisfaction!$C$65:$C$80</c:f>
              <c:numCache>
                <c:formatCode>0.00%</c:formatCode>
                <c:ptCount val="9"/>
                <c:pt idx="0">
                  <c:v>2.564102564102564E-2</c:v>
                </c:pt>
                <c:pt idx="1">
                  <c:v>0.11428571428571428</c:v>
                </c:pt>
                <c:pt idx="2">
                  <c:v>2.5000000000000001E-2</c:v>
                </c:pt>
                <c:pt idx="3">
                  <c:v>0</c:v>
                </c:pt>
                <c:pt idx="4">
                  <c:v>9.0909090909090912E-2</c:v>
                </c:pt>
                <c:pt idx="5">
                  <c:v>0.1</c:v>
                </c:pt>
                <c:pt idx="6">
                  <c:v>0.12903225806451613</c:v>
                </c:pt>
                <c:pt idx="7">
                  <c:v>8.1632653061224483E-2</c:v>
                </c:pt>
                <c:pt idx="8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1E-48FD-8AC9-4749B9EBC05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386429056"/>
        <c:axId val="386428224"/>
      </c:barChart>
      <c:catAx>
        <c:axId val="386429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6428224"/>
        <c:crosses val="autoZero"/>
        <c:auto val="1"/>
        <c:lblAlgn val="ctr"/>
        <c:lblOffset val="100"/>
        <c:noMultiLvlLbl val="0"/>
      </c:catAx>
      <c:valAx>
        <c:axId val="386428224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6429056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Reports.xlsx]Satisfaction!PivotTable4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Satisfaction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 w="12700">
              <a:solidFill>
                <a:schemeClr val="lt2"/>
              </a:solidFill>
              <a:round/>
            </a:ln>
            <a:effectLst/>
          </c:spPr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Satisfaction!$B$1:$B$2</c:f>
              <c:strCache>
                <c:ptCount val="1"/>
                <c:pt idx="0">
                  <c:v>Satisfied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Satisfaction!$A$3:$A$13</c:f>
              <c:multiLvlStrCache>
                <c:ptCount val="8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Mar</c:v>
                  </c:pt>
                  <c:pt idx="5">
                    <c:v>Apr</c:v>
                  </c:pt>
                  <c:pt idx="6">
                    <c:v>May</c:v>
                  </c:pt>
                  <c:pt idx="7">
                    <c:v>Jun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Satisfaction!$B$3:$B$13</c:f>
              <c:numCache>
                <c:formatCode>0.00%</c:formatCode>
                <c:ptCount val="8"/>
                <c:pt idx="0">
                  <c:v>0.95348837209302328</c:v>
                </c:pt>
                <c:pt idx="1">
                  <c:v>0.93777777777777782</c:v>
                </c:pt>
                <c:pt idx="2">
                  <c:v>0.94214876033057848</c:v>
                </c:pt>
                <c:pt idx="3">
                  <c:v>0.91970802919708028</c:v>
                </c:pt>
                <c:pt idx="4">
                  <c:v>0.89473684210526316</c:v>
                </c:pt>
                <c:pt idx="5">
                  <c:v>0.93609022556390975</c:v>
                </c:pt>
                <c:pt idx="6">
                  <c:v>0.91221374045801529</c:v>
                </c:pt>
                <c:pt idx="7">
                  <c:v>0.94071146245059289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E0-4B51-8733-052BD11032F0}"/>
            </c:ext>
          </c:extLst>
        </c:ser>
        <c:ser>
          <c:idx val="1"/>
          <c:order val="1"/>
          <c:tx>
            <c:strRef>
              <c:f>Satisfaction!$C$1:$C$2</c:f>
              <c:strCache>
                <c:ptCount val="1"/>
                <c:pt idx="0">
                  <c:v>Dissatisfied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/>
          </c:spPr>
          <c:invertIfNegative val="0"/>
          <c:dLbls>
            <c:delete val="1"/>
          </c:dLbls>
          <c:cat>
            <c:multiLvlStrRef>
              <c:f>Satisfaction!$A$3:$A$13</c:f>
              <c:multiLvlStrCache>
                <c:ptCount val="8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Mar</c:v>
                  </c:pt>
                  <c:pt idx="5">
                    <c:v>Apr</c:v>
                  </c:pt>
                  <c:pt idx="6">
                    <c:v>May</c:v>
                  </c:pt>
                  <c:pt idx="7">
                    <c:v>Jun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Satisfaction!$C$3:$C$13</c:f>
              <c:numCache>
                <c:formatCode>0.00%</c:formatCode>
                <c:ptCount val="8"/>
                <c:pt idx="0">
                  <c:v>4.6511627906976744E-2</c:v>
                </c:pt>
                <c:pt idx="1">
                  <c:v>6.222222222222222E-2</c:v>
                </c:pt>
                <c:pt idx="2">
                  <c:v>5.7851239669421489E-2</c:v>
                </c:pt>
                <c:pt idx="3">
                  <c:v>8.0291970802919707E-2</c:v>
                </c:pt>
                <c:pt idx="4">
                  <c:v>0.10526315789473684</c:v>
                </c:pt>
                <c:pt idx="5">
                  <c:v>6.3909774436090222E-2</c:v>
                </c:pt>
                <c:pt idx="6">
                  <c:v>8.7786259541984726E-2</c:v>
                </c:pt>
                <c:pt idx="7">
                  <c:v>5.9288537549407112E-2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E0-4B51-8733-052BD11032F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488453455"/>
        <c:axId val="1488454703"/>
      </c:barChart>
      <c:catAx>
        <c:axId val="14884534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8454703"/>
        <c:crosses val="autoZero"/>
        <c:auto val="1"/>
        <c:lblAlgn val="ctr"/>
        <c:lblOffset val="100"/>
        <c:noMultiLvlLbl val="0"/>
      </c:catAx>
      <c:valAx>
        <c:axId val="1488454703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8453455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Reports.xlsx]Aging Ratio of Backlog!PivotTable6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Primo T1 Aging Cases in Backlog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'Aging Ratio of Backlog'!$B$142:$B$143</c:f>
              <c:strCache>
                <c:ptCount val="1"/>
                <c:pt idx="0">
                  <c:v>Not Aging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Backlog'!$A$144:$A$146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Backlog'!$B$144:$B$146</c:f>
              <c:numCache>
                <c:formatCode>General</c:formatCode>
                <c:ptCount val="2"/>
                <c:pt idx="0">
                  <c:v>6</c:v>
                </c:pt>
                <c:pt idx="1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9A-4356-9D46-A1D99BD69424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021624511"/>
        <c:axId val="1021622015"/>
      </c:barChart>
      <c:catAx>
        <c:axId val="10216245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1622015"/>
        <c:crosses val="autoZero"/>
        <c:auto val="1"/>
        <c:lblAlgn val="ctr"/>
        <c:lblOffset val="100"/>
        <c:noMultiLvlLbl val="0"/>
      </c:catAx>
      <c:valAx>
        <c:axId val="1021622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16245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Reports.xlsx]Aging Ratio of Backlog!PivotTable7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Primo T2 Aging Cases in Backlog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'Aging Ratio of Backlog'!$B$160:$B$161</c:f>
              <c:strCache>
                <c:ptCount val="1"/>
                <c:pt idx="0">
                  <c:v>Aging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Lbl>
              <c:idx val="0"/>
              <c:layout>
                <c:manualLayout>
                  <c:x val="8.0443828016643501E-2"/>
                  <c:y val="0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8D1-4101-9020-5E8A09057FCD}"/>
                </c:ext>
              </c:extLst>
            </c:dLbl>
            <c:dLbl>
              <c:idx val="1"/>
              <c:layout>
                <c:manualLayout>
                  <c:x val="9.7087378640776698E-2"/>
                  <c:y val="-9.1954022988507429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8D1-4101-9020-5E8A09057FC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Backlog'!$A$162:$A$164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Backlog'!$B$162:$B$164</c:f>
              <c:numCache>
                <c:formatCode>General</c:formatCode>
                <c:ptCount val="2"/>
                <c:pt idx="0">
                  <c:v>5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D1-4101-9020-5E8A09057FCD}"/>
            </c:ext>
          </c:extLst>
        </c:ser>
        <c:ser>
          <c:idx val="1"/>
          <c:order val="1"/>
          <c:tx>
            <c:strRef>
              <c:f>'Aging Ratio of Backlog'!$C$160:$C$161</c:f>
              <c:strCache>
                <c:ptCount val="1"/>
                <c:pt idx="0">
                  <c:v>Not Aging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Backlog'!$A$162:$A$164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Backlog'!$C$162:$C$164</c:f>
              <c:numCache>
                <c:formatCode>General</c:formatCode>
                <c:ptCount val="2"/>
                <c:pt idx="0">
                  <c:v>13</c:v>
                </c:pt>
                <c:pt idx="1">
                  <c:v>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8D1-4101-9020-5E8A09057FC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021632415"/>
        <c:axId val="1021637407"/>
      </c:barChart>
      <c:catAx>
        <c:axId val="10216324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1637407"/>
        <c:crosses val="autoZero"/>
        <c:auto val="1"/>
        <c:lblAlgn val="ctr"/>
        <c:lblOffset val="100"/>
        <c:noMultiLvlLbl val="0"/>
      </c:catAx>
      <c:valAx>
        <c:axId val="1021637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16324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Reports.xlsx]Aging Ratio of Backlog!PivotTable8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WFS Aging Ratio of Backlog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'Aging Ratio of Backlog'!$B$178:$B$179</c:f>
              <c:strCache>
                <c:ptCount val="1"/>
                <c:pt idx="0">
                  <c:v>Aging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Lbl>
              <c:idx val="0"/>
              <c:layout>
                <c:manualLayout>
                  <c:x val="0.11363636363636359"/>
                  <c:y val="8.4290214011718579E-1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C80-4591-952F-422A2F2AE829}"/>
                </c:ext>
              </c:extLst>
            </c:dLbl>
            <c:dLbl>
              <c:idx val="1"/>
              <c:layout>
                <c:manualLayout>
                  <c:x val="0.11086474501108648"/>
                  <c:y val="4.5977011494252873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C80-4591-952F-422A2F2AE829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Backlog'!$A$180:$A$182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Backlog'!$B$180:$B$182</c:f>
              <c:numCache>
                <c:formatCode>0.00%</c:formatCode>
                <c:ptCount val="2"/>
                <c:pt idx="0">
                  <c:v>0</c:v>
                </c:pt>
                <c:pt idx="1">
                  <c:v>8.3333333333333329E-2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80-4591-952F-422A2F2AE829}"/>
            </c:ext>
          </c:extLst>
        </c:ser>
        <c:ser>
          <c:idx val="1"/>
          <c:order val="1"/>
          <c:tx>
            <c:strRef>
              <c:f>'Aging Ratio of Backlog'!$C$178:$C$179</c:f>
              <c:strCache>
                <c:ptCount val="1"/>
                <c:pt idx="0">
                  <c:v>Not Aging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Backlog'!$A$180:$A$182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Backlog'!$C$180:$C$182</c:f>
              <c:numCache>
                <c:formatCode>0.00%</c:formatCode>
                <c:ptCount val="2"/>
                <c:pt idx="0">
                  <c:v>1</c:v>
                </c:pt>
                <c:pt idx="1">
                  <c:v>0.91666666666666663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80-4591-952F-422A2F2AE82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021636159"/>
        <c:axId val="1021647391"/>
      </c:barChart>
      <c:catAx>
        <c:axId val="10216361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1647391"/>
        <c:crosses val="autoZero"/>
        <c:auto val="1"/>
        <c:lblAlgn val="ctr"/>
        <c:lblOffset val="100"/>
        <c:noMultiLvlLbl val="0"/>
      </c:catAx>
      <c:valAx>
        <c:axId val="1021647391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1636159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Reports.xlsx]Satisfaction!PivotTable8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Voyager and Aleph Satisfaction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Satisfaction!$B$98:$B$99</c:f>
              <c:strCache>
                <c:ptCount val="1"/>
                <c:pt idx="0">
                  <c:v>Satisfied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Satisfaction!$A$100:$A$110</c:f>
              <c:multiLvlStrCache>
                <c:ptCount val="8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Mar</c:v>
                  </c:pt>
                  <c:pt idx="5">
                    <c:v>Apr</c:v>
                  </c:pt>
                  <c:pt idx="6">
                    <c:v>May</c:v>
                  </c:pt>
                  <c:pt idx="7">
                    <c:v>Jun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Satisfaction!$B$100:$B$110</c:f>
              <c:numCache>
                <c:formatCode>0.00%</c:formatCode>
                <c:ptCount val="8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456-4620-A249-561EED52E85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386425728"/>
        <c:axId val="386426144"/>
      </c:barChart>
      <c:catAx>
        <c:axId val="386425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6426144"/>
        <c:crosses val="autoZero"/>
        <c:auto val="1"/>
        <c:lblAlgn val="ctr"/>
        <c:lblOffset val="100"/>
        <c:noMultiLvlLbl val="0"/>
      </c:catAx>
      <c:valAx>
        <c:axId val="386426144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6425728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Reports.xlsx]Opened vs Closed!PivotTable4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Mature Products Opened vs. Closed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1.550468262226847E-2"/>
              <c:y val="-2.542833187518226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1.3770378078390438E-2"/>
              <c:y val="-7.17246281714785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1.3770378078390438E-2"/>
              <c:y val="-7.17246281714785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1.550468262226847E-2"/>
              <c:y val="-2.542833187518226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1.3770378078390438E-2"/>
              <c:y val="-7.172462817147856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1.550468262226847E-2"/>
              <c:y val="-2.542833187518226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'Opened vs Closed'!$B$50</c:f>
              <c:strCache>
                <c:ptCount val="1"/>
                <c:pt idx="0">
                  <c:v>Opened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1-6E8D-446C-8A85-6A6962721411}"/>
              </c:ext>
            </c:extLst>
          </c:dPt>
          <c:dPt>
            <c:idx val="1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3-6E8D-446C-8A85-6A6962721411}"/>
              </c:ext>
            </c:extLst>
          </c:dPt>
          <c:dPt>
            <c:idx val="2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5-6E8D-446C-8A85-6A6962721411}"/>
              </c:ext>
            </c:extLst>
          </c:dPt>
          <c:dPt>
            <c:idx val="3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7-6E8D-446C-8A85-6A6962721411}"/>
              </c:ext>
            </c:extLst>
          </c:dPt>
          <c:dPt>
            <c:idx val="4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9-6E8D-446C-8A85-6A6962721411}"/>
              </c:ext>
            </c:extLst>
          </c:dPt>
          <c:dPt>
            <c:idx val="5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B-6E8D-446C-8A85-6A6962721411}"/>
              </c:ext>
            </c:extLst>
          </c:dPt>
          <c:dPt>
            <c:idx val="6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D-6E8D-446C-8A85-6A6962721411}"/>
              </c:ext>
            </c:extLst>
          </c:dPt>
          <c:dPt>
            <c:idx val="7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F-6E8D-446C-8A85-6A6962721411}"/>
              </c:ext>
            </c:extLst>
          </c:dPt>
          <c:dPt>
            <c:idx val="8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1-6E8D-446C-8A85-6A6962721411}"/>
              </c:ext>
            </c:extLst>
          </c:dPt>
          <c:dPt>
            <c:idx val="9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3-6E8D-446C-8A85-6A6962721411}"/>
              </c:ext>
            </c:extLst>
          </c:dPt>
          <c:dPt>
            <c:idx val="1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5-6E8D-446C-8A85-6A6962721411}"/>
              </c:ext>
            </c:extLst>
          </c:dPt>
          <c:dPt>
            <c:idx val="11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7-6E8D-446C-8A85-6A6962721411}"/>
              </c:ext>
            </c:extLst>
          </c:dPt>
          <c:dPt>
            <c:idx val="12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9-6E8D-446C-8A85-6A6962721411}"/>
              </c:ext>
            </c:extLst>
          </c:dPt>
          <c:dPt>
            <c:idx val="13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B-6E8D-446C-8A85-6A6962721411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E8D-446C-8A85-6A6962721411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E8D-446C-8A85-6A6962721411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E8D-446C-8A85-6A6962721411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E8D-446C-8A85-6A6962721411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E8D-446C-8A85-6A6962721411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6E8D-446C-8A85-6A6962721411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6E8D-446C-8A85-6A6962721411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6E8D-446C-8A85-6A6962721411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E8D-446C-8A85-6A6962721411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E8D-446C-8A85-6A6962721411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E8D-446C-8A85-6A6962721411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E8D-446C-8A85-6A6962721411}"/>
                </c:ext>
              </c:extLst>
            </c:dLbl>
            <c:dLbl>
              <c:idx val="12"/>
              <c:layout>
                <c:manualLayout>
                  <c:x val="-9.3438724599960981E-3"/>
                  <c:y val="4.457489365553443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E8D-446C-8A85-6A696272141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'Opened vs Closed'!$A$51:$A$66</c:f>
              <c:multiLvlStrCache>
                <c:ptCount val="13"/>
                <c:lvl>
                  <c:pt idx="0">
                    <c:v>Jun</c:v>
                  </c:pt>
                  <c:pt idx="1">
                    <c:v>Jul</c:v>
                  </c:pt>
                  <c:pt idx="2">
                    <c:v>Aug</c:v>
                  </c:pt>
                  <c:pt idx="3">
                    <c:v>Sep</c:v>
                  </c:pt>
                  <c:pt idx="4">
                    <c:v>Oct</c:v>
                  </c:pt>
                  <c:pt idx="5">
                    <c:v>Nov</c:v>
                  </c:pt>
                  <c:pt idx="6">
                    <c:v>Dec</c:v>
                  </c:pt>
                  <c:pt idx="7">
                    <c:v>Jan</c:v>
                  </c:pt>
                  <c:pt idx="8">
                    <c:v>Feb</c:v>
                  </c:pt>
                  <c:pt idx="9">
                    <c:v>Mar</c:v>
                  </c:pt>
                  <c:pt idx="10">
                    <c:v>Apr</c:v>
                  </c:pt>
                  <c:pt idx="11">
                    <c:v>May</c:v>
                  </c:pt>
                  <c:pt idx="12">
                    <c:v>Jun</c:v>
                  </c:pt>
                </c:lvl>
                <c:lvl>
                  <c:pt idx="0">
                    <c:v>2021</c:v>
                  </c:pt>
                  <c:pt idx="7">
                    <c:v>2022</c:v>
                  </c:pt>
                </c:lvl>
              </c:multiLvlStrCache>
            </c:multiLvlStrRef>
          </c:cat>
          <c:val>
            <c:numRef>
              <c:f>'Opened vs Closed'!$B$51:$B$66</c:f>
              <c:numCache>
                <c:formatCode>General</c:formatCode>
                <c:ptCount val="13"/>
                <c:pt idx="0">
                  <c:v>83</c:v>
                </c:pt>
                <c:pt idx="1">
                  <c:v>44</c:v>
                </c:pt>
                <c:pt idx="2">
                  <c:v>56</c:v>
                </c:pt>
                <c:pt idx="3">
                  <c:v>48</c:v>
                </c:pt>
                <c:pt idx="4">
                  <c:v>55</c:v>
                </c:pt>
                <c:pt idx="5">
                  <c:v>51</c:v>
                </c:pt>
                <c:pt idx="6">
                  <c:v>56</c:v>
                </c:pt>
                <c:pt idx="7">
                  <c:v>54</c:v>
                </c:pt>
                <c:pt idx="8">
                  <c:v>44</c:v>
                </c:pt>
                <c:pt idx="9">
                  <c:v>40</c:v>
                </c:pt>
                <c:pt idx="10">
                  <c:v>40</c:v>
                </c:pt>
                <c:pt idx="11">
                  <c:v>26</c:v>
                </c:pt>
                <c:pt idx="12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C-6E8D-446C-8A85-6A6962721411}"/>
            </c:ext>
          </c:extLst>
        </c:ser>
        <c:ser>
          <c:idx val="1"/>
          <c:order val="1"/>
          <c:tx>
            <c:strRef>
              <c:f>'Opened vs Closed'!$C$50</c:f>
              <c:strCache>
                <c:ptCount val="1"/>
                <c:pt idx="0">
                  <c:v>Closed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E-6E8D-446C-8A85-6A6962721411}"/>
              </c:ext>
            </c:extLst>
          </c:dPt>
          <c:dPt>
            <c:idx val="1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20-6E8D-446C-8A85-6A6962721411}"/>
              </c:ext>
            </c:extLst>
          </c:dPt>
          <c:dPt>
            <c:idx val="2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22-6E8D-446C-8A85-6A6962721411}"/>
              </c:ext>
            </c:extLst>
          </c:dPt>
          <c:dPt>
            <c:idx val="3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24-6E8D-446C-8A85-6A6962721411}"/>
              </c:ext>
            </c:extLst>
          </c:dPt>
          <c:dPt>
            <c:idx val="4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26-6E8D-446C-8A85-6A6962721411}"/>
              </c:ext>
            </c:extLst>
          </c:dPt>
          <c:dPt>
            <c:idx val="5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28-6E8D-446C-8A85-6A6962721411}"/>
              </c:ext>
            </c:extLst>
          </c:dPt>
          <c:dPt>
            <c:idx val="6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2A-6E8D-446C-8A85-6A6962721411}"/>
              </c:ext>
            </c:extLst>
          </c:dPt>
          <c:dPt>
            <c:idx val="7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2C-6E8D-446C-8A85-6A6962721411}"/>
              </c:ext>
            </c:extLst>
          </c:dPt>
          <c:dPt>
            <c:idx val="8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2E-6E8D-446C-8A85-6A6962721411}"/>
              </c:ext>
            </c:extLst>
          </c:dPt>
          <c:dPt>
            <c:idx val="9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30-6E8D-446C-8A85-6A6962721411}"/>
              </c:ext>
            </c:extLst>
          </c:dPt>
          <c:dPt>
            <c:idx val="1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32-6E8D-446C-8A85-6A6962721411}"/>
              </c:ext>
            </c:extLst>
          </c:dPt>
          <c:dPt>
            <c:idx val="11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34-6E8D-446C-8A85-6A6962721411}"/>
              </c:ext>
            </c:extLst>
          </c:dPt>
          <c:dPt>
            <c:idx val="12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36-6E8D-446C-8A85-6A6962721411}"/>
              </c:ext>
            </c:extLst>
          </c:dPt>
          <c:dPt>
            <c:idx val="13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38-6E8D-446C-8A85-6A6962721411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E-6E8D-446C-8A85-6A6962721411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E8D-446C-8A85-6A6962721411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2-6E8D-446C-8A85-6A6962721411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4-6E8D-446C-8A85-6A6962721411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6-6E8D-446C-8A85-6A6962721411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8-6E8D-446C-8A85-6A6962721411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A-6E8D-446C-8A85-6A6962721411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C-6E8D-446C-8A85-6A6962721411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E-6E8D-446C-8A85-6A6962721411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0-6E8D-446C-8A85-6A6962721411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2-6E8D-446C-8A85-6A6962721411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4-6E8D-446C-8A85-6A6962721411}"/>
                </c:ext>
              </c:extLst>
            </c:dLbl>
            <c:dLbl>
              <c:idx val="12"/>
              <c:layout>
                <c:manualLayout>
                  <c:x val="-1.0767149904847739E-2"/>
                  <c:y val="-8.875843967779889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6-6E8D-446C-8A85-6A696272141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'Opened vs Closed'!$A$51:$A$66</c:f>
              <c:multiLvlStrCache>
                <c:ptCount val="13"/>
                <c:lvl>
                  <c:pt idx="0">
                    <c:v>Jun</c:v>
                  </c:pt>
                  <c:pt idx="1">
                    <c:v>Jul</c:v>
                  </c:pt>
                  <c:pt idx="2">
                    <c:v>Aug</c:v>
                  </c:pt>
                  <c:pt idx="3">
                    <c:v>Sep</c:v>
                  </c:pt>
                  <c:pt idx="4">
                    <c:v>Oct</c:v>
                  </c:pt>
                  <c:pt idx="5">
                    <c:v>Nov</c:v>
                  </c:pt>
                  <c:pt idx="6">
                    <c:v>Dec</c:v>
                  </c:pt>
                  <c:pt idx="7">
                    <c:v>Jan</c:v>
                  </c:pt>
                  <c:pt idx="8">
                    <c:v>Feb</c:v>
                  </c:pt>
                  <c:pt idx="9">
                    <c:v>Mar</c:v>
                  </c:pt>
                  <c:pt idx="10">
                    <c:v>Apr</c:v>
                  </c:pt>
                  <c:pt idx="11">
                    <c:v>May</c:v>
                  </c:pt>
                  <c:pt idx="12">
                    <c:v>Jun</c:v>
                  </c:pt>
                </c:lvl>
                <c:lvl>
                  <c:pt idx="0">
                    <c:v>2021</c:v>
                  </c:pt>
                  <c:pt idx="7">
                    <c:v>2022</c:v>
                  </c:pt>
                </c:lvl>
              </c:multiLvlStrCache>
            </c:multiLvlStrRef>
          </c:cat>
          <c:val>
            <c:numRef>
              <c:f>'Opened vs Closed'!$C$51:$C$66</c:f>
              <c:numCache>
                <c:formatCode>General</c:formatCode>
                <c:ptCount val="13"/>
                <c:pt idx="0">
                  <c:v>69</c:v>
                </c:pt>
                <c:pt idx="1">
                  <c:v>57</c:v>
                </c:pt>
                <c:pt idx="2">
                  <c:v>63</c:v>
                </c:pt>
                <c:pt idx="3">
                  <c:v>46</c:v>
                </c:pt>
                <c:pt idx="4">
                  <c:v>50</c:v>
                </c:pt>
                <c:pt idx="5">
                  <c:v>84</c:v>
                </c:pt>
                <c:pt idx="6">
                  <c:v>44</c:v>
                </c:pt>
                <c:pt idx="7">
                  <c:v>109</c:v>
                </c:pt>
                <c:pt idx="8">
                  <c:v>63</c:v>
                </c:pt>
                <c:pt idx="9">
                  <c:v>48</c:v>
                </c:pt>
                <c:pt idx="10">
                  <c:v>80</c:v>
                </c:pt>
                <c:pt idx="11">
                  <c:v>25</c:v>
                </c:pt>
                <c:pt idx="12">
                  <c:v>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39-6E8D-446C-8A85-6A696272141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505833039"/>
        <c:axId val="505841359"/>
      </c:lineChart>
      <c:catAx>
        <c:axId val="50583303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5841359"/>
        <c:crosses val="autoZero"/>
        <c:auto val="1"/>
        <c:lblAlgn val="ctr"/>
        <c:lblOffset val="100"/>
        <c:noMultiLvlLbl val="0"/>
      </c:catAx>
      <c:valAx>
        <c:axId val="505841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58330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Reports.xlsx]Projects Summary!PivotTable3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Projects by Status This Month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'Projects Summary'!$B$1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'Projects Summary'!$A$2:$A$4</c:f>
              <c:strCache>
                <c:ptCount val="2"/>
                <c:pt idx="0">
                  <c:v>Active</c:v>
                </c:pt>
                <c:pt idx="1">
                  <c:v>Completed This Month</c:v>
                </c:pt>
              </c:strCache>
            </c:strRef>
          </c:cat>
          <c:val>
            <c:numRef>
              <c:f>'Projects Summary'!$B$2:$B$4</c:f>
              <c:numCache>
                <c:formatCode>General</c:formatCode>
                <c:ptCount val="2"/>
                <c:pt idx="0">
                  <c:v>16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A5-4FFE-8FBE-04021426BAC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505797679"/>
        <c:axId val="505791439"/>
      </c:barChart>
      <c:catAx>
        <c:axId val="50579767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5791439"/>
        <c:crosses val="autoZero"/>
        <c:auto val="1"/>
        <c:lblAlgn val="ctr"/>
        <c:lblOffset val="100"/>
        <c:noMultiLvlLbl val="0"/>
      </c:catAx>
      <c:valAx>
        <c:axId val="50579143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57976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Reports.xlsx]Satisfaction!PivotTable10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Rialto Satisfaction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Satisfaction!$B$141:$B$142</c:f>
              <c:strCache>
                <c:ptCount val="1"/>
                <c:pt idx="0">
                  <c:v>Satisfied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Satisfaction!$A$143:$A$152</c:f>
              <c:multiLvlStrCache>
                <c:ptCount val="7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Mar</c:v>
                  </c:pt>
                  <c:pt idx="5">
                    <c:v>Apr</c:v>
                  </c:pt>
                  <c:pt idx="6">
                    <c:v>May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Satisfaction!$B$143:$B$152</c:f>
              <c:numCache>
                <c:formatCode>0.00%</c:formatCode>
                <c:ptCount val="7"/>
                <c:pt idx="0">
                  <c:v>1</c:v>
                </c:pt>
                <c:pt idx="1">
                  <c:v>1</c:v>
                </c:pt>
                <c:pt idx="2">
                  <c:v>0.92592592592592593</c:v>
                </c:pt>
                <c:pt idx="3">
                  <c:v>0.9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8E-4F46-9FB3-C2F0DC1CA4A6}"/>
            </c:ext>
          </c:extLst>
        </c:ser>
        <c:ser>
          <c:idx val="1"/>
          <c:order val="1"/>
          <c:tx>
            <c:strRef>
              <c:f>Satisfaction!$C$141:$C$142</c:f>
              <c:strCache>
                <c:ptCount val="1"/>
                <c:pt idx="0">
                  <c:v>Dissatisfied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elete val="1"/>
          </c:dLbls>
          <c:cat>
            <c:multiLvlStrRef>
              <c:f>Satisfaction!$A$143:$A$152</c:f>
              <c:multiLvlStrCache>
                <c:ptCount val="7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Mar</c:v>
                  </c:pt>
                  <c:pt idx="5">
                    <c:v>Apr</c:v>
                  </c:pt>
                  <c:pt idx="6">
                    <c:v>May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Satisfaction!$C$143:$C$152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7.407407407407407E-2</c:v>
                </c:pt>
                <c:pt idx="3">
                  <c:v>0.1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8E-4F46-9FB3-C2F0DC1CA4A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893705471"/>
        <c:axId val="1893705887"/>
      </c:barChart>
      <c:catAx>
        <c:axId val="1893705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3705887"/>
        <c:crosses val="autoZero"/>
        <c:auto val="1"/>
        <c:lblAlgn val="ctr"/>
        <c:lblOffset val="100"/>
        <c:noMultiLvlLbl val="0"/>
      </c:catAx>
      <c:valAx>
        <c:axId val="1893705887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3705471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Reports.xlsx]Aging Ratio of Backlog!PivotTable14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Rialto Aging Cases in Backlog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'Aging Ratio of Backlog'!$B$108:$B$109</c:f>
              <c:strCache>
                <c:ptCount val="1"/>
                <c:pt idx="0">
                  <c:v>Not Aging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Backlog'!$A$110:$A$112</c:f>
              <c:strCache>
                <c:ptCount val="2"/>
                <c:pt idx="0">
                  <c:v>Other Priority</c:v>
                </c:pt>
                <c:pt idx="1">
                  <c:v>High Priority</c:v>
                </c:pt>
              </c:strCache>
            </c:strRef>
          </c:cat>
          <c:val>
            <c:numRef>
              <c:f>'Aging Ratio of Backlog'!$B$110:$B$112</c:f>
              <c:numCache>
                <c:formatCode>General</c:formatCode>
                <c:ptCount val="2"/>
                <c:pt idx="0">
                  <c:v>20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D3-4087-AEAA-F4A6B203EDFD}"/>
            </c:ext>
          </c:extLst>
        </c:ser>
        <c:ser>
          <c:idx val="1"/>
          <c:order val="1"/>
          <c:tx>
            <c:strRef>
              <c:f>'Aging Ratio of Backlog'!$C$108:$C$109</c:f>
              <c:strCache>
                <c:ptCount val="1"/>
                <c:pt idx="0">
                  <c:v>Aging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Backlog'!$A$110:$A$112</c:f>
              <c:strCache>
                <c:ptCount val="2"/>
                <c:pt idx="0">
                  <c:v>Other Priority</c:v>
                </c:pt>
                <c:pt idx="1">
                  <c:v>High Priority</c:v>
                </c:pt>
              </c:strCache>
            </c:strRef>
          </c:cat>
          <c:val>
            <c:numRef>
              <c:f>'Aging Ratio of Backlog'!$C$110:$C$112</c:f>
              <c:numCache>
                <c:formatCode>General</c:formatCode>
                <c:ptCount val="2"/>
                <c:pt idx="0">
                  <c:v>1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03-47B2-B181-9424C08FA684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263910719"/>
        <c:axId val="1263911967"/>
      </c:barChart>
      <c:catAx>
        <c:axId val="12639107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3911967"/>
        <c:crosses val="autoZero"/>
        <c:auto val="1"/>
        <c:lblAlgn val="ctr"/>
        <c:lblOffset val="100"/>
        <c:noMultiLvlLbl val="0"/>
      </c:catAx>
      <c:valAx>
        <c:axId val="1263911967"/>
        <c:scaling>
          <c:orientation val="minMax"/>
          <c:max val="1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3910719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Reports.xlsx]Satisfaction!PivotTable9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Leganto Satisfaction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Satisfaction!$B$120:$B$121</c:f>
              <c:strCache>
                <c:ptCount val="1"/>
                <c:pt idx="0">
                  <c:v>Satisfied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Satisfaction!$A$122:$A$131</c:f>
              <c:multiLvlStrCache>
                <c:ptCount val="7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Apr</c:v>
                  </c:pt>
                  <c:pt idx="5">
                    <c:v>May</c:v>
                  </c:pt>
                  <c:pt idx="6">
                    <c:v>Jun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Satisfaction!$B$122:$B$131</c:f>
              <c:numCache>
                <c:formatCode>0.00%</c:formatCode>
                <c:ptCount val="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0.83333333333333337</c:v>
                </c:pt>
                <c:pt idx="5">
                  <c:v>0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EC-44F0-985D-5917177F155A}"/>
            </c:ext>
          </c:extLst>
        </c:ser>
        <c:ser>
          <c:idx val="1"/>
          <c:order val="1"/>
          <c:tx>
            <c:strRef>
              <c:f>Satisfaction!$C$120:$C$121</c:f>
              <c:strCache>
                <c:ptCount val="1"/>
                <c:pt idx="0">
                  <c:v>Dissatisfied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elete val="1"/>
          </c:dLbls>
          <c:cat>
            <c:multiLvlStrRef>
              <c:f>Satisfaction!$A$122:$A$131</c:f>
              <c:multiLvlStrCache>
                <c:ptCount val="7"/>
                <c:lvl>
                  <c:pt idx="0">
                    <c:v>Nov</c:v>
                  </c:pt>
                  <c:pt idx="1">
                    <c:v>Dec</c:v>
                  </c:pt>
                  <c:pt idx="2">
                    <c:v>Jan</c:v>
                  </c:pt>
                  <c:pt idx="3">
                    <c:v>Feb</c:v>
                  </c:pt>
                  <c:pt idx="4">
                    <c:v>Apr</c:v>
                  </c:pt>
                  <c:pt idx="5">
                    <c:v>May</c:v>
                  </c:pt>
                  <c:pt idx="6">
                    <c:v>Jun</c:v>
                  </c:pt>
                </c:lvl>
                <c:lvl>
                  <c:pt idx="0">
                    <c:v>2021</c:v>
                  </c:pt>
                  <c:pt idx="2">
                    <c:v>2022</c:v>
                  </c:pt>
                </c:lvl>
              </c:multiLvlStrCache>
            </c:multiLvlStrRef>
          </c:cat>
          <c:val>
            <c:numRef>
              <c:f>Satisfaction!$C$122:$C$131</c:f>
              <c:numCache>
                <c:formatCode>0.00%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0.16666666666666666</c:v>
                </c:pt>
                <c:pt idx="5">
                  <c:v>1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7EC-44F0-985D-5917177F155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626882768"/>
        <c:axId val="626877360"/>
      </c:barChart>
      <c:catAx>
        <c:axId val="626882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6877360"/>
        <c:crosses val="autoZero"/>
        <c:auto val="1"/>
        <c:lblAlgn val="ctr"/>
        <c:lblOffset val="100"/>
        <c:noMultiLvlLbl val="0"/>
      </c:catAx>
      <c:valAx>
        <c:axId val="62687736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6882768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Reports.xlsx]Aging Ratio of Backlog!PivotTable13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Leganto Aging Ratio of Backlog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89129920"/>
        <c:axId val="89132000"/>
      </c:barChart>
      <c:catAx>
        <c:axId val="89129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132000"/>
        <c:crosses val="autoZero"/>
        <c:auto val="1"/>
        <c:lblAlgn val="ctr"/>
        <c:lblOffset val="100"/>
        <c:noMultiLvlLbl val="0"/>
      </c:catAx>
      <c:valAx>
        <c:axId val="89132000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129920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Reports.xlsx]Survey Response Rate!PivotTable2</c:name>
    <c:fmtId val="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Survey Response Rate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'Survey Response Rate'!$B$1</c:f>
              <c:strCache>
                <c:ptCount val="1"/>
                <c:pt idx="0">
                  <c:v>Total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Lbls>
            <c:dLbl>
              <c:idx val="1"/>
              <c:layout>
                <c:manualLayout>
                  <c:x val="-0.12029069115469718"/>
                  <c:y val="-6.576993393067245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3F5-448E-BA17-0431BE2A58AE}"/>
                </c:ext>
              </c:extLst>
            </c:dLbl>
            <c:dLbl>
              <c:idx val="3"/>
              <c:layout>
                <c:manualLayout>
                  <c:x val="-0.10100173474039774"/>
                  <c:y val="-7.95630373789483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3F5-448E-BA17-0431BE2A58AE}"/>
                </c:ext>
              </c:extLst>
            </c:dLbl>
            <c:dLbl>
              <c:idx val="5"/>
              <c:layout>
                <c:manualLayout>
                  <c:x val="-9.778690867134783E-2"/>
                  <c:y val="-7.95630373789483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3F5-448E-BA17-0431BE2A58AE}"/>
                </c:ext>
              </c:extLst>
            </c:dLbl>
            <c:dLbl>
              <c:idx val="7"/>
              <c:layout>
                <c:manualLayout>
                  <c:x val="-1.1069127113969752E-2"/>
                  <c:y val="-5.197683048239663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3F5-448E-BA17-0431BE2A58AE}"/>
                </c:ext>
              </c:extLst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'Survey Response Rate'!$A$2:$A$10</c:f>
              <c:strCache>
                <c:ptCount val="8"/>
                <c:pt idx="0">
                  <c:v>2021-11</c:v>
                </c:pt>
                <c:pt idx="1">
                  <c:v>2021-12</c:v>
                </c:pt>
                <c:pt idx="2">
                  <c:v>2022-1</c:v>
                </c:pt>
                <c:pt idx="3">
                  <c:v>2022-2</c:v>
                </c:pt>
                <c:pt idx="4">
                  <c:v>2022-3</c:v>
                </c:pt>
                <c:pt idx="5">
                  <c:v>2022-4</c:v>
                </c:pt>
                <c:pt idx="6">
                  <c:v>2022-5</c:v>
                </c:pt>
                <c:pt idx="7">
                  <c:v>2022-6</c:v>
                </c:pt>
              </c:strCache>
            </c:strRef>
          </c:cat>
          <c:val>
            <c:numRef>
              <c:f>'Survey Response Rate'!$B$2:$B$10</c:f>
              <c:numCache>
                <c:formatCode>General</c:formatCode>
                <c:ptCount val="8"/>
                <c:pt idx="0">
                  <c:v>9.3846153846153801E-2</c:v>
                </c:pt>
                <c:pt idx="1">
                  <c:v>0.13363171355498701</c:v>
                </c:pt>
                <c:pt idx="2">
                  <c:v>0.129179331306991</c:v>
                </c:pt>
                <c:pt idx="3">
                  <c:v>0.15242616033755299</c:v>
                </c:pt>
                <c:pt idx="4">
                  <c:v>0.14617044228694701</c:v>
                </c:pt>
                <c:pt idx="5">
                  <c:v>0.16809815950920201</c:v>
                </c:pt>
                <c:pt idx="6">
                  <c:v>0.16060398078242999</c:v>
                </c:pt>
                <c:pt idx="7">
                  <c:v>0.155332302936631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8E7-4B7D-B693-97ECF28907B3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2016000192"/>
        <c:axId val="2016001024"/>
      </c:lineChart>
      <c:catAx>
        <c:axId val="20160001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6001024"/>
        <c:crosses val="autoZero"/>
        <c:auto val="1"/>
        <c:lblAlgn val="ctr"/>
        <c:lblOffset val="100"/>
        <c:noMultiLvlLbl val="0"/>
      </c:catAx>
      <c:valAx>
        <c:axId val="2016001024"/>
        <c:scaling>
          <c:orientation val="minMax"/>
          <c:max val="0.25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6000192"/>
        <c:crosses val="autoZero"/>
        <c:crossBetween val="between"/>
        <c:majorUnit val="5.000000000000001E-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Reports.xlsx]Chat Reports!PivotTable3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Chat Cases by Month Opened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'Chat Reports'!$B$1</c:f>
              <c:strCache>
                <c:ptCount val="1"/>
                <c:pt idx="0">
                  <c:v>Total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1-5C40-4151-9776-0B5569895472}"/>
              </c:ext>
            </c:extLst>
          </c:dPt>
          <c:dPt>
            <c:idx val="1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3-5C40-4151-9776-0B5569895472}"/>
              </c:ext>
            </c:extLst>
          </c:dPt>
          <c:dPt>
            <c:idx val="2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5-5C40-4151-9776-0B5569895472}"/>
              </c:ext>
            </c:extLst>
          </c:dPt>
          <c:dPt>
            <c:idx val="3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7-5C40-4151-9776-0B5569895472}"/>
              </c:ext>
            </c:extLst>
          </c:dPt>
          <c:dPt>
            <c:idx val="4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9-5C40-4151-9776-0B5569895472}"/>
              </c:ext>
            </c:extLst>
          </c:dPt>
          <c:dPt>
            <c:idx val="5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B-5C40-4151-9776-0B5569895472}"/>
              </c:ext>
            </c:extLst>
          </c:dPt>
          <c:dPt>
            <c:idx val="6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D-5C40-4151-9776-0B5569895472}"/>
              </c:ext>
            </c:extLst>
          </c:dPt>
          <c:dPt>
            <c:idx val="7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F-5C40-4151-9776-0B5569895472}"/>
              </c:ext>
            </c:extLst>
          </c:dPt>
          <c:dPt>
            <c:idx val="8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1-5C40-4151-9776-0B5569895472}"/>
              </c:ext>
            </c:extLst>
          </c:dPt>
          <c:dPt>
            <c:idx val="9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3-5C40-4151-9776-0B5569895472}"/>
              </c:ext>
            </c:extLst>
          </c:dPt>
          <c:dPt>
            <c:idx val="1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5-5C40-4151-9776-0B5569895472}"/>
              </c:ext>
            </c:extLst>
          </c:dPt>
          <c:dPt>
            <c:idx val="11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7-5C40-4151-9776-0B5569895472}"/>
              </c:ext>
            </c:extLst>
          </c:dPt>
          <c:dPt>
            <c:idx val="12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9-5C40-4151-9776-0B5569895472}"/>
              </c:ext>
            </c:extLst>
          </c:dPt>
          <c:dPt>
            <c:idx val="13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B-5C40-4151-9776-0B5569895472}"/>
              </c:ext>
            </c:extLst>
          </c:dPt>
          <c:dPt>
            <c:idx val="14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1D-5C40-4151-9776-0B5569895472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C40-4151-9776-0B556989547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40-4151-9776-0B556989547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C40-4151-9776-0B5569895472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C40-4151-9776-0B5569895472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C40-4151-9776-0B5569895472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5C40-4151-9776-0B5569895472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5C40-4151-9776-0B5569895472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5C40-4151-9776-0B5569895472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C40-4151-9776-0B5569895472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C40-4151-9776-0B5569895472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C40-4151-9776-0B5569895472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C40-4151-9776-0B556989547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'Chat Reports'!$A$2:$A$17</c:f>
              <c:multiLvlStrCache>
                <c:ptCount val="13"/>
                <c:lvl>
                  <c:pt idx="0">
                    <c:v>Jun</c:v>
                  </c:pt>
                  <c:pt idx="1">
                    <c:v>Jul</c:v>
                  </c:pt>
                  <c:pt idx="2">
                    <c:v>Aug</c:v>
                  </c:pt>
                  <c:pt idx="3">
                    <c:v>Sep</c:v>
                  </c:pt>
                  <c:pt idx="4">
                    <c:v>Oct</c:v>
                  </c:pt>
                  <c:pt idx="5">
                    <c:v>Nov</c:v>
                  </c:pt>
                  <c:pt idx="6">
                    <c:v>Dec</c:v>
                  </c:pt>
                  <c:pt idx="7">
                    <c:v>Jan</c:v>
                  </c:pt>
                  <c:pt idx="8">
                    <c:v>Feb</c:v>
                  </c:pt>
                  <c:pt idx="9">
                    <c:v>Mar</c:v>
                  </c:pt>
                  <c:pt idx="10">
                    <c:v>Apr</c:v>
                  </c:pt>
                  <c:pt idx="11">
                    <c:v>May</c:v>
                  </c:pt>
                  <c:pt idx="12">
                    <c:v>Jun</c:v>
                  </c:pt>
                </c:lvl>
                <c:lvl>
                  <c:pt idx="0">
                    <c:v>2021</c:v>
                  </c:pt>
                  <c:pt idx="7">
                    <c:v>2022</c:v>
                  </c:pt>
                </c:lvl>
              </c:multiLvlStrCache>
            </c:multiLvlStrRef>
          </c:cat>
          <c:val>
            <c:numRef>
              <c:f>'Chat Reports'!$B$2:$B$17</c:f>
              <c:numCache>
                <c:formatCode>General</c:formatCode>
                <c:ptCount val="13"/>
                <c:pt idx="0">
                  <c:v>395</c:v>
                </c:pt>
                <c:pt idx="1">
                  <c:v>357</c:v>
                </c:pt>
                <c:pt idx="2">
                  <c:v>425</c:v>
                </c:pt>
                <c:pt idx="3">
                  <c:v>431</c:v>
                </c:pt>
                <c:pt idx="4">
                  <c:v>428</c:v>
                </c:pt>
                <c:pt idx="5">
                  <c:v>327</c:v>
                </c:pt>
                <c:pt idx="6">
                  <c:v>288</c:v>
                </c:pt>
                <c:pt idx="7">
                  <c:v>414</c:v>
                </c:pt>
                <c:pt idx="8">
                  <c:v>463</c:v>
                </c:pt>
                <c:pt idx="9">
                  <c:v>417</c:v>
                </c:pt>
                <c:pt idx="10">
                  <c:v>467</c:v>
                </c:pt>
                <c:pt idx="11">
                  <c:v>473</c:v>
                </c:pt>
                <c:pt idx="12">
                  <c:v>395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E-5C40-4151-9776-0B556989547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364733216"/>
        <c:axId val="1364716160"/>
      </c:lineChart>
      <c:catAx>
        <c:axId val="13647332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4716160"/>
        <c:crosses val="autoZero"/>
        <c:auto val="1"/>
        <c:lblAlgn val="ctr"/>
        <c:lblOffset val="100"/>
        <c:noMultiLvlLbl val="0"/>
      </c:catAx>
      <c:valAx>
        <c:axId val="1364716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473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Reports.xlsx]Chat Reports!PivotTable4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Chat Satisfaction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'Chat Reports'!$B$30:$B$31</c:f>
              <c:strCache>
                <c:ptCount val="1"/>
                <c:pt idx="0">
                  <c:v>Satisfied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'Chat Reports'!$A$32:$A$41</c:f>
              <c:multiLvlStrCache>
                <c:ptCount val="7"/>
                <c:lvl>
                  <c:pt idx="0">
                    <c:v>Dec</c:v>
                  </c:pt>
                  <c:pt idx="1">
                    <c:v>Jan</c:v>
                  </c:pt>
                  <c:pt idx="2">
                    <c:v>Feb</c:v>
                  </c:pt>
                  <c:pt idx="3">
                    <c:v>Mar</c:v>
                  </c:pt>
                  <c:pt idx="4">
                    <c:v>Apr</c:v>
                  </c:pt>
                  <c:pt idx="5">
                    <c:v>May</c:v>
                  </c:pt>
                  <c:pt idx="6">
                    <c:v>Jun</c:v>
                  </c:pt>
                </c:lvl>
                <c:lvl>
                  <c:pt idx="0">
                    <c:v>2021</c:v>
                  </c:pt>
                  <c:pt idx="1">
                    <c:v>2022</c:v>
                  </c:pt>
                </c:lvl>
              </c:multiLvlStrCache>
            </c:multiLvlStrRef>
          </c:cat>
          <c:val>
            <c:numRef>
              <c:f>'Chat Reports'!$B$32:$B$41</c:f>
              <c:numCache>
                <c:formatCode>0.00%</c:formatCode>
                <c:ptCount val="7"/>
                <c:pt idx="0">
                  <c:v>0.9642857142857143</c:v>
                </c:pt>
                <c:pt idx="1">
                  <c:v>0.8666666666666667</c:v>
                </c:pt>
                <c:pt idx="2">
                  <c:v>0.875</c:v>
                </c:pt>
                <c:pt idx="3">
                  <c:v>0.79487179487179482</c:v>
                </c:pt>
                <c:pt idx="4">
                  <c:v>0.92</c:v>
                </c:pt>
                <c:pt idx="5">
                  <c:v>0.86486486486486491</c:v>
                </c:pt>
                <c:pt idx="6">
                  <c:v>0.9464285714285714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EF-45BA-8301-E76117A35A3A}"/>
            </c:ext>
          </c:extLst>
        </c:ser>
        <c:ser>
          <c:idx val="1"/>
          <c:order val="1"/>
          <c:tx>
            <c:strRef>
              <c:f>'Chat Reports'!$C$30:$C$31</c:f>
              <c:strCache>
                <c:ptCount val="1"/>
                <c:pt idx="0">
                  <c:v>Dissatisfied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elete val="1"/>
          </c:dLbls>
          <c:cat>
            <c:multiLvlStrRef>
              <c:f>'Chat Reports'!$A$32:$A$41</c:f>
              <c:multiLvlStrCache>
                <c:ptCount val="7"/>
                <c:lvl>
                  <c:pt idx="0">
                    <c:v>Dec</c:v>
                  </c:pt>
                  <c:pt idx="1">
                    <c:v>Jan</c:v>
                  </c:pt>
                  <c:pt idx="2">
                    <c:v>Feb</c:v>
                  </c:pt>
                  <c:pt idx="3">
                    <c:v>Mar</c:v>
                  </c:pt>
                  <c:pt idx="4">
                    <c:v>Apr</c:v>
                  </c:pt>
                  <c:pt idx="5">
                    <c:v>May</c:v>
                  </c:pt>
                  <c:pt idx="6">
                    <c:v>Jun</c:v>
                  </c:pt>
                </c:lvl>
                <c:lvl>
                  <c:pt idx="0">
                    <c:v>2021</c:v>
                  </c:pt>
                  <c:pt idx="1">
                    <c:v>2022</c:v>
                  </c:pt>
                </c:lvl>
              </c:multiLvlStrCache>
            </c:multiLvlStrRef>
          </c:cat>
          <c:val>
            <c:numRef>
              <c:f>'Chat Reports'!$C$32:$C$41</c:f>
              <c:numCache>
                <c:formatCode>0.00%</c:formatCode>
                <c:ptCount val="7"/>
                <c:pt idx="0">
                  <c:v>3.5714285714285712E-2</c:v>
                </c:pt>
                <c:pt idx="1">
                  <c:v>0.13333333333333333</c:v>
                </c:pt>
                <c:pt idx="2">
                  <c:v>0.125</c:v>
                </c:pt>
                <c:pt idx="3">
                  <c:v>0.20512820512820512</c:v>
                </c:pt>
                <c:pt idx="4">
                  <c:v>0.08</c:v>
                </c:pt>
                <c:pt idx="5">
                  <c:v>0.13513513513513514</c:v>
                </c:pt>
                <c:pt idx="6">
                  <c:v>5.3571428571428568E-2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EEF-45BA-8301-E76117A35A3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979433279"/>
        <c:axId val="979436191"/>
      </c:barChart>
      <c:catAx>
        <c:axId val="9794332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9436191"/>
        <c:crosses val="autoZero"/>
        <c:auto val="1"/>
        <c:lblAlgn val="ctr"/>
        <c:lblOffset val="100"/>
        <c:noMultiLvlLbl val="0"/>
      </c:catAx>
      <c:valAx>
        <c:axId val="979436191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9433279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Reports.xlsx]Chat Reports!PivotTable5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# of Chat Surveys Completed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'Chat Reports'!$B$57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'Chat Reports'!$A$58:$A$67</c:f>
              <c:multiLvlStrCache>
                <c:ptCount val="7"/>
                <c:lvl>
                  <c:pt idx="0">
                    <c:v>Dec</c:v>
                  </c:pt>
                  <c:pt idx="1">
                    <c:v>Jan</c:v>
                  </c:pt>
                  <c:pt idx="2">
                    <c:v>Feb</c:v>
                  </c:pt>
                  <c:pt idx="3">
                    <c:v>Mar</c:v>
                  </c:pt>
                  <c:pt idx="4">
                    <c:v>Apr</c:v>
                  </c:pt>
                  <c:pt idx="5">
                    <c:v>May</c:v>
                  </c:pt>
                  <c:pt idx="6">
                    <c:v>Jun</c:v>
                  </c:pt>
                </c:lvl>
                <c:lvl>
                  <c:pt idx="0">
                    <c:v>2021</c:v>
                  </c:pt>
                  <c:pt idx="1">
                    <c:v>2022</c:v>
                  </c:pt>
                </c:lvl>
              </c:multiLvlStrCache>
            </c:multiLvlStrRef>
          </c:cat>
          <c:val>
            <c:numRef>
              <c:f>'Chat Reports'!$B$58:$B$67</c:f>
              <c:numCache>
                <c:formatCode>General</c:formatCode>
                <c:ptCount val="7"/>
                <c:pt idx="0">
                  <c:v>28</c:v>
                </c:pt>
                <c:pt idx="1">
                  <c:v>45</c:v>
                </c:pt>
                <c:pt idx="2">
                  <c:v>48</c:v>
                </c:pt>
                <c:pt idx="3">
                  <c:v>39</c:v>
                </c:pt>
                <c:pt idx="4">
                  <c:v>50</c:v>
                </c:pt>
                <c:pt idx="5">
                  <c:v>74</c:v>
                </c:pt>
                <c:pt idx="6">
                  <c:v>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CE-4DBE-B2B8-6F6B8BB037B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996113359"/>
        <c:axId val="996116271"/>
      </c:barChart>
      <c:catAx>
        <c:axId val="9961133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6116271"/>
        <c:crosses val="autoZero"/>
        <c:auto val="1"/>
        <c:lblAlgn val="ctr"/>
        <c:lblOffset val="100"/>
        <c:noMultiLvlLbl val="0"/>
      </c:catAx>
      <c:valAx>
        <c:axId val="9961162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61133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Reports.xlsx]Aging Ratio of Backlog!PivotTable1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Aging Ratio of Backlog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'Aging Ratio of Backlog'!$B$2:$B$3</c:f>
              <c:strCache>
                <c:ptCount val="1"/>
                <c:pt idx="0">
                  <c:v>Aging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Lbl>
              <c:idx val="0"/>
              <c:layout>
                <c:manualLayout>
                  <c:x val="0.11945595806186622"/>
                  <c:y val="-2.7586206896551724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C78-4136-ADC1-D965D4D8CB78}"/>
                </c:ext>
              </c:extLst>
            </c:dLbl>
            <c:dLbl>
              <c:idx val="1"/>
              <c:layout>
                <c:manualLayout>
                  <c:x val="0.12230014753952966"/>
                  <c:y val="-3.678160919540229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C78-4136-ADC1-D965D4D8CB78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Backlog'!$A$4:$A$6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Backlog'!$B$4:$B$6</c:f>
              <c:numCache>
                <c:formatCode>0.00%</c:formatCode>
                <c:ptCount val="2"/>
                <c:pt idx="0">
                  <c:v>0.2</c:v>
                </c:pt>
                <c:pt idx="1">
                  <c:v>0.1824973319103522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78-4136-ADC1-D965D4D8CB78}"/>
            </c:ext>
          </c:extLst>
        </c:ser>
        <c:ser>
          <c:idx val="1"/>
          <c:order val="1"/>
          <c:tx>
            <c:strRef>
              <c:f>'Aging Ratio of Backlog'!$C$2:$C$3</c:f>
              <c:strCache>
                <c:ptCount val="1"/>
                <c:pt idx="0">
                  <c:v>Not Aging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Backlog'!$A$4:$A$6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'Aging Ratio of Backlog'!$C$4:$C$6</c:f>
              <c:numCache>
                <c:formatCode>0.00%</c:formatCode>
                <c:ptCount val="2"/>
                <c:pt idx="0">
                  <c:v>0.8</c:v>
                </c:pt>
                <c:pt idx="1">
                  <c:v>0.81750266808964778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78-4136-ADC1-D965D4D8CB7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023397600"/>
        <c:axId val="1023406752"/>
      </c:barChart>
      <c:catAx>
        <c:axId val="1023397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3406752"/>
        <c:crosses val="autoZero"/>
        <c:auto val="1"/>
        <c:lblAlgn val="ctr"/>
        <c:lblOffset val="100"/>
        <c:noMultiLvlLbl val="0"/>
      </c:catAx>
      <c:valAx>
        <c:axId val="1023406752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3397600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Reports.xlsx]Aging Ratio of Backlog!PivotTable2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Aging Ratio of Backlog Trend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-5.5632823365785811E-3"/>
              <c:y val="4.1666666666666664E-2"/>
            </c:manualLayout>
          </c:layout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-4.1736227045075153E-2"/>
              <c:y val="-7.407407407407407E-2"/>
            </c:manualLayout>
          </c:layout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-4.1736227045075153E-2"/>
              <c:y val="-7.407407407407407E-2"/>
            </c:manualLayout>
          </c:layout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-5.5632823365785811E-3"/>
              <c:y val="4.1666666666666664E-2"/>
            </c:manualLayout>
          </c:layout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-4.1736227045075153E-2"/>
              <c:y val="-7.407407407407407E-2"/>
            </c:manualLayout>
          </c:layout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-5.5632823365785811E-3"/>
              <c:y val="4.1666666666666664E-2"/>
            </c:manualLayout>
          </c:layout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'Aging Ratio of Backlog'!$B$37</c:f>
              <c:strCache>
                <c:ptCount val="1"/>
                <c:pt idx="0">
                  <c:v>High Priority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1-E6EF-4764-A080-4292FD71565C}"/>
              </c:ext>
            </c:extLst>
          </c:dPt>
          <c:dLbls>
            <c:dLbl>
              <c:idx val="0"/>
              <c:layout>
                <c:manualLayout>
                  <c:x val="-4.1736227045075153E-2"/>
                  <c:y val="-7.40740740740740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EF-4764-A080-4292FD71565C}"/>
                </c:ext>
              </c:extLst>
            </c:dLbl>
            <c:dLbl>
              <c:idx val="1"/>
              <c:layout>
                <c:manualLayout>
                  <c:x val="-7.7777777777777835E-2"/>
                  <c:y val="-0.124137931034482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EF-4764-A080-4292FD71565C}"/>
                </c:ext>
              </c:extLst>
            </c:dLbl>
            <c:dLbl>
              <c:idx val="2"/>
              <c:layout>
                <c:manualLayout>
                  <c:x val="-5.5555555555555504E-2"/>
                  <c:y val="-5.05747126436781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EF-4764-A080-4292FD71565C}"/>
                </c:ext>
              </c:extLst>
            </c:dLbl>
            <c:dLbl>
              <c:idx val="3"/>
              <c:layout>
                <c:manualLayout>
                  <c:x val="-5.2777777777777826E-2"/>
                  <c:y val="-0.1333333333333333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26D-4E9D-BE77-23EFBEA32066}"/>
                </c:ext>
              </c:extLst>
            </c:dLbl>
            <c:dLbl>
              <c:idx val="5"/>
              <c:layout>
                <c:manualLayout>
                  <c:x val="-1.1111111111111112E-2"/>
                  <c:y val="-1.839080459770119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26D-4E9D-BE77-23EFBEA32066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Backlog'!$A$38:$A$44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'Aging Ratio of Backlog'!$B$38:$B$44</c:f>
              <c:numCache>
                <c:formatCode>General</c:formatCode>
                <c:ptCount val="6"/>
                <c:pt idx="0">
                  <c:v>0.1479</c:v>
                </c:pt>
                <c:pt idx="1">
                  <c:v>0.1515</c:v>
                </c:pt>
                <c:pt idx="2">
                  <c:v>0.28360000000000002</c:v>
                </c:pt>
                <c:pt idx="3">
                  <c:v>0.19</c:v>
                </c:pt>
                <c:pt idx="4">
                  <c:v>0.25</c:v>
                </c:pt>
                <c:pt idx="5">
                  <c:v>0.2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6EF-4764-A080-4292FD71565C}"/>
            </c:ext>
          </c:extLst>
        </c:ser>
        <c:ser>
          <c:idx val="1"/>
          <c:order val="1"/>
          <c:tx>
            <c:strRef>
              <c:f>'Aging Ratio of Backlog'!$C$37</c:f>
              <c:strCache>
                <c:ptCount val="1"/>
                <c:pt idx="0">
                  <c:v>Other Priority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3-E6EF-4764-A080-4292FD71565C}"/>
              </c:ext>
            </c:extLst>
          </c:dPt>
          <c:dLbls>
            <c:dLbl>
              <c:idx val="0"/>
              <c:layout>
                <c:manualLayout>
                  <c:x val="-5.5563210848643921E-2"/>
                  <c:y val="6.92529640691464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EF-4764-A080-4292FD71565C}"/>
                </c:ext>
              </c:extLst>
            </c:dLbl>
            <c:dLbl>
              <c:idx val="1"/>
              <c:layout>
                <c:manualLayout>
                  <c:x val="-4.9999999999999975E-2"/>
                  <c:y val="5.97701149425286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EF-4764-A080-4292FD71565C}"/>
                </c:ext>
              </c:extLst>
            </c:dLbl>
            <c:dLbl>
              <c:idx val="2"/>
              <c:layout>
                <c:manualLayout>
                  <c:x val="-5.2777777777777778E-2"/>
                  <c:y val="7.81609195402298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EF-4764-A080-4292FD71565C}"/>
                </c:ext>
              </c:extLst>
            </c:dLbl>
            <c:dLbl>
              <c:idx val="3"/>
              <c:layout>
                <c:manualLayout>
                  <c:x val="-4.7222222222222172E-2"/>
                  <c:y val="5.51724137931033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6EF-4764-A080-4292FD71565C}"/>
                </c:ext>
              </c:extLst>
            </c:dLbl>
            <c:dLbl>
              <c:idx val="4"/>
              <c:layout>
                <c:manualLayout>
                  <c:x val="0"/>
                  <c:y val="4.597701149425287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26D-4E9D-BE77-23EFBEA32066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'Aging Ratio of Backlog'!$A$38:$A$44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'Aging Ratio of Backlog'!$C$38:$C$44</c:f>
              <c:numCache>
                <c:formatCode>General</c:formatCode>
                <c:ptCount val="6"/>
                <c:pt idx="0">
                  <c:v>0.13400000000000001</c:v>
                </c:pt>
                <c:pt idx="1">
                  <c:v>0.12039999999999999</c:v>
                </c:pt>
                <c:pt idx="2">
                  <c:v>0.15659999999999999</c:v>
                </c:pt>
                <c:pt idx="3">
                  <c:v>0.1479</c:v>
                </c:pt>
                <c:pt idx="4">
                  <c:v>0.16550000000000001</c:v>
                </c:pt>
                <c:pt idx="5">
                  <c:v>0.1825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6EF-4764-A080-4292FD71565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549230527"/>
        <c:axId val="1549228031"/>
      </c:lineChart>
      <c:catAx>
        <c:axId val="1549230527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9228031"/>
        <c:crosses val="autoZero"/>
        <c:auto val="1"/>
        <c:lblAlgn val="ctr"/>
        <c:lblOffset val="100"/>
        <c:noMultiLvlLbl val="0"/>
      </c:catAx>
      <c:valAx>
        <c:axId val="15492280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92305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[NA Support Monthly Reports.xlsx]MTTR!PivotTable3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MTTR by Priority (Days)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numFmt formatCode="#,##0.0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numFmt formatCode="#,##0.0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/>
        </c:spPr>
        <c:marker>
          <c:symbol val="none"/>
        </c:marker>
        <c:dLbl>
          <c:idx val="0"/>
          <c:numFmt formatCode="#,##0.0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MTTR!$B$1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Lbl>
              <c:idx val="0"/>
              <c:layout>
                <c:manualLayout>
                  <c:x val="0"/>
                  <c:y val="-3.678160919540229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85E-468D-A4C5-F8749DD0D529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MTTR!$A$2:$A$4</c:f>
              <c:strCache>
                <c:ptCount val="2"/>
                <c:pt idx="0">
                  <c:v>High Priority</c:v>
                </c:pt>
                <c:pt idx="1">
                  <c:v>Other Priority</c:v>
                </c:pt>
              </c:strCache>
            </c:strRef>
          </c:cat>
          <c:val>
            <c:numRef>
              <c:f>MTTR!$B$2:$B$4</c:f>
              <c:numCache>
                <c:formatCode>General</c:formatCode>
                <c:ptCount val="2"/>
                <c:pt idx="0">
                  <c:v>39.418540084388134</c:v>
                </c:pt>
                <c:pt idx="1">
                  <c:v>45.249149511065241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5E-468D-A4C5-F8749DD0D52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023398848"/>
        <c:axId val="1023393856"/>
      </c:barChart>
      <c:catAx>
        <c:axId val="1023398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3393856"/>
        <c:crosses val="autoZero"/>
        <c:auto val="1"/>
        <c:lblAlgn val="ctr"/>
        <c:lblOffset val="100"/>
        <c:noMultiLvlLbl val="0"/>
      </c:catAx>
      <c:valAx>
        <c:axId val="102339385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3398848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8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9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0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1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2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3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4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5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6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7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8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9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5360CC-6E3B-4518-BA78-62EE7056AB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5D74F-F8B6-419C-8441-11EC97D073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F467BC-8287-4D00-A9D9-39597AA57636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3E367C-FE14-4E2C-9E9B-02DB364EE5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EF81B-A1BF-4555-955C-4848E83782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B5F34-E6E9-40BC-9CDD-BE92E86C6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3247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jpeg>
</file>

<file path=ppt/media/image32.jpeg>
</file>

<file path=ppt/media/image33.jpg>
</file>

<file path=ppt/media/image34.png>
</file>

<file path=ppt/media/image35.svg>
</file>

<file path=ppt/media/image36.png>
</file>

<file path=ppt/media/image37.svg>
</file>

<file path=ppt/media/image38.svg>
</file>

<file path=ppt/media/image39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8A7F0-0020-4063-8762-422C410EA2A0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67401B-FB73-460B-B34B-AE2D26C8F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793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7" Type="http://schemas.openxmlformats.org/officeDocument/2006/relationships/image" Target="../media/image2.sv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756879-1046-4B2E-B28C-F6FC7159B6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33" t="24478" b="43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5DB3A09-2611-4EF5-8708-9D2B1C909DB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5709" y="2211710"/>
            <a:ext cx="4324324" cy="130517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>
              <a:defRPr sz="360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5562249-0FF9-4DC8-8BCC-2B56AE2DA5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5708" y="3639174"/>
            <a:ext cx="4324323" cy="670419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028FE36-856F-49C7-86DE-5A0B0B42D3C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2360" y="4299942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982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95536" y="70415"/>
            <a:ext cx="8424936" cy="5760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5" y="771550"/>
            <a:ext cx="6120681" cy="397938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latin typeface="+mn-lt"/>
              </a:defRPr>
            </a:lvl4pPr>
          </a:lstStyle>
          <a:p>
            <a:pPr lvl="0"/>
            <a:r>
              <a:rPr lang="en-US"/>
              <a:t>Edit style</a:t>
            </a:r>
            <a:endParaRPr lang="he-IL"/>
          </a:p>
          <a:p>
            <a:pPr lvl="1"/>
            <a:r>
              <a:rPr lang="en-US"/>
              <a:t>Edit style – 2nd level  </a:t>
            </a:r>
            <a:endParaRPr lang="he-IL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816838-B0DE-4351-B5C8-885D35F9CAA0}"/>
              </a:ext>
            </a:extLst>
          </p:cNvPr>
          <p:cNvSpPr/>
          <p:nvPr userDrawn="1"/>
        </p:nvSpPr>
        <p:spPr>
          <a:xfrm>
            <a:off x="0" y="0"/>
            <a:ext cx="179512" cy="646479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BA4C5E-9346-449D-87A7-BDEC4A2014DF}"/>
              </a:ext>
            </a:extLst>
          </p:cNvPr>
          <p:cNvSpPr/>
          <p:nvPr userDrawn="1"/>
        </p:nvSpPr>
        <p:spPr>
          <a:xfrm>
            <a:off x="0" y="0"/>
            <a:ext cx="179512" cy="411509"/>
          </a:xfrm>
          <a:prstGeom prst="rect">
            <a:avLst/>
          </a:prstGeom>
          <a:solidFill>
            <a:srgbClr val="50CFDA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1EDCFC4C-7E0B-49B5-ADEE-298C26BD0126}"/>
              </a:ext>
            </a:extLst>
          </p:cNvPr>
          <p:cNvSpPr/>
          <p:nvPr userDrawn="1"/>
        </p:nvSpPr>
        <p:spPr>
          <a:xfrm>
            <a:off x="6894600" y="954654"/>
            <a:ext cx="3509716" cy="3527693"/>
          </a:xfrm>
          <a:prstGeom prst="donut">
            <a:avLst>
              <a:gd name="adj" fmla="val 10218"/>
            </a:avLst>
          </a:prstGeom>
          <a:solidFill>
            <a:srgbClr val="50CFDA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EECFBCC-39A7-4FCA-9F2C-E3A94C1FC2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2258" y="3181587"/>
            <a:ext cx="925837" cy="119036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34AE8B0-3471-4898-889D-40978CBF6A4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6714189" y="843558"/>
            <a:ext cx="1211236" cy="144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69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979712" y="70415"/>
            <a:ext cx="6840760" cy="5760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79712" y="771551"/>
            <a:ext cx="6840760" cy="381642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latin typeface="+mn-lt"/>
              </a:defRPr>
            </a:lvl4pPr>
          </a:lstStyle>
          <a:p>
            <a:pPr lvl="0"/>
            <a:r>
              <a:rPr lang="en-US"/>
              <a:t>Edit style</a:t>
            </a:r>
            <a:endParaRPr lang="he-IL"/>
          </a:p>
          <a:p>
            <a:pPr lvl="1"/>
            <a:r>
              <a:rPr lang="en-US"/>
              <a:t>Edit style – 2nd level  </a:t>
            </a:r>
            <a:endParaRPr lang="he-IL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816838-B0DE-4351-B5C8-885D35F9CAA0}"/>
              </a:ext>
            </a:extLst>
          </p:cNvPr>
          <p:cNvSpPr/>
          <p:nvPr userDrawn="1"/>
        </p:nvSpPr>
        <p:spPr>
          <a:xfrm>
            <a:off x="0" y="0"/>
            <a:ext cx="179512" cy="646479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BA4C5E-9346-449D-87A7-BDEC4A2014DF}"/>
              </a:ext>
            </a:extLst>
          </p:cNvPr>
          <p:cNvSpPr/>
          <p:nvPr userDrawn="1"/>
        </p:nvSpPr>
        <p:spPr>
          <a:xfrm>
            <a:off x="0" y="0"/>
            <a:ext cx="179512" cy="411509"/>
          </a:xfrm>
          <a:prstGeom prst="rect">
            <a:avLst/>
          </a:prstGeom>
          <a:solidFill>
            <a:srgbClr val="50CFDA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BA82C11F-40F3-4CE4-B629-FD7D7713978B}"/>
              </a:ext>
            </a:extLst>
          </p:cNvPr>
          <p:cNvSpPr/>
          <p:nvPr userDrawn="1"/>
        </p:nvSpPr>
        <p:spPr>
          <a:xfrm>
            <a:off x="-1476672" y="1131590"/>
            <a:ext cx="3186019" cy="3202339"/>
          </a:xfrm>
          <a:prstGeom prst="donut">
            <a:avLst>
              <a:gd name="adj" fmla="val 18555"/>
            </a:avLst>
          </a:prstGeom>
          <a:solidFill>
            <a:srgbClr val="50CFDA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F80EC0D-65A3-4FF6-8AD9-2D75A9C3056C}"/>
              </a:ext>
            </a:extLst>
          </p:cNvPr>
          <p:cNvSpPr/>
          <p:nvPr userDrawn="1"/>
        </p:nvSpPr>
        <p:spPr>
          <a:xfrm rot="14691321">
            <a:off x="683050" y="2964566"/>
            <a:ext cx="597373" cy="1327158"/>
          </a:xfrm>
          <a:prstGeom prst="ellipse">
            <a:avLst/>
          </a:prstGeom>
          <a:solidFill>
            <a:schemeClr val="accent1">
              <a:lumMod val="60000"/>
              <a:lumOff val="40000"/>
              <a:alpha val="24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B41F9E18-2F06-4A11-BB4C-BDBB57BB04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4383" b="14601"/>
          <a:stretch/>
        </p:blipFill>
        <p:spPr>
          <a:xfrm>
            <a:off x="467544" y="1282426"/>
            <a:ext cx="1152128" cy="270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311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95536" y="70415"/>
            <a:ext cx="8424936" cy="5760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5" y="771550"/>
            <a:ext cx="6468111" cy="397938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latin typeface="+mn-lt"/>
              </a:defRPr>
            </a:lvl4pPr>
          </a:lstStyle>
          <a:p>
            <a:pPr lvl="0"/>
            <a:r>
              <a:rPr lang="en-US"/>
              <a:t>Edit style</a:t>
            </a:r>
            <a:endParaRPr lang="he-IL"/>
          </a:p>
          <a:p>
            <a:pPr lvl="1"/>
            <a:r>
              <a:rPr lang="en-US"/>
              <a:t>Edit style – 2nd level  </a:t>
            </a:r>
            <a:endParaRPr lang="he-IL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816838-B0DE-4351-B5C8-885D35F9CAA0}"/>
              </a:ext>
            </a:extLst>
          </p:cNvPr>
          <p:cNvSpPr/>
          <p:nvPr userDrawn="1"/>
        </p:nvSpPr>
        <p:spPr>
          <a:xfrm>
            <a:off x="0" y="0"/>
            <a:ext cx="179512" cy="646479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BA4C5E-9346-449D-87A7-BDEC4A2014DF}"/>
              </a:ext>
            </a:extLst>
          </p:cNvPr>
          <p:cNvSpPr/>
          <p:nvPr userDrawn="1"/>
        </p:nvSpPr>
        <p:spPr>
          <a:xfrm>
            <a:off x="0" y="0"/>
            <a:ext cx="179512" cy="411509"/>
          </a:xfrm>
          <a:prstGeom prst="rect">
            <a:avLst/>
          </a:prstGeom>
          <a:solidFill>
            <a:srgbClr val="50CFDA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7A985B95-A14E-44A9-BC11-0B0A165B8A10}"/>
              </a:ext>
            </a:extLst>
          </p:cNvPr>
          <p:cNvSpPr/>
          <p:nvPr userDrawn="1"/>
        </p:nvSpPr>
        <p:spPr>
          <a:xfrm>
            <a:off x="7637055" y="737557"/>
            <a:ext cx="3851081" cy="3870807"/>
          </a:xfrm>
          <a:prstGeom prst="donut">
            <a:avLst>
              <a:gd name="adj" fmla="val 10218"/>
            </a:avLst>
          </a:prstGeom>
          <a:solidFill>
            <a:srgbClr val="50CFDA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9A9E9C0-AE51-4146-AD14-A34C309CB548}"/>
              </a:ext>
            </a:extLst>
          </p:cNvPr>
          <p:cNvGrpSpPr/>
          <p:nvPr userDrawn="1"/>
        </p:nvGrpSpPr>
        <p:grpSpPr>
          <a:xfrm>
            <a:off x="6988110" y="2078056"/>
            <a:ext cx="1785218" cy="1465305"/>
            <a:chOff x="87850" y="1350241"/>
            <a:chExt cx="2015027" cy="165393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E2D4F08-C063-4BCF-973B-6C39A741AD40}"/>
                </a:ext>
              </a:extLst>
            </p:cNvPr>
            <p:cNvSpPr/>
            <p:nvPr/>
          </p:nvSpPr>
          <p:spPr>
            <a:xfrm>
              <a:off x="220652" y="2518150"/>
              <a:ext cx="1810889" cy="327358"/>
            </a:xfrm>
            <a:prstGeom prst="ellipse">
              <a:avLst/>
            </a:prstGeom>
            <a:solidFill>
              <a:schemeClr val="accent1">
                <a:alpha val="27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aphic 11">
              <a:extLst>
                <a:ext uri="{FF2B5EF4-FFF2-40B4-BE49-F238E27FC236}">
                  <a16:creationId xmlns:a16="http://schemas.microsoft.com/office/drawing/2014/main" id="{0488D3C5-B0E9-40B8-87B7-295B3B9429F8}"/>
                </a:ext>
              </a:extLst>
            </p:cNvPr>
            <p:cNvGrpSpPr/>
            <p:nvPr/>
          </p:nvGrpSpPr>
          <p:grpSpPr>
            <a:xfrm>
              <a:off x="258666" y="1350241"/>
              <a:ext cx="1844211" cy="1334579"/>
              <a:chOff x="454343" y="2442200"/>
              <a:chExt cx="2230912" cy="1614417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6501E56-ED4F-4039-A431-844CA38EC73C}"/>
                  </a:ext>
                </a:extLst>
              </p:cNvPr>
              <p:cNvSpPr/>
              <p:nvPr/>
            </p:nvSpPr>
            <p:spPr>
              <a:xfrm>
                <a:off x="497808" y="2442200"/>
                <a:ext cx="2126773" cy="1528329"/>
              </a:xfrm>
              <a:custGeom>
                <a:avLst/>
                <a:gdLst>
                  <a:gd name="connsiteX0" fmla="*/ 2073551 w 2126773"/>
                  <a:gd name="connsiteY0" fmla="*/ 1528330 h 1528329"/>
                  <a:gd name="connsiteX1" fmla="*/ 53223 w 2126773"/>
                  <a:gd name="connsiteY1" fmla="*/ 1528330 h 1528329"/>
                  <a:gd name="connsiteX2" fmla="*/ 0 w 2126773"/>
                  <a:gd name="connsiteY2" fmla="*/ 1475107 h 1528329"/>
                  <a:gd name="connsiteX3" fmla="*/ 0 w 2126773"/>
                  <a:gd name="connsiteY3" fmla="*/ 53223 h 1528329"/>
                  <a:gd name="connsiteX4" fmla="*/ 53223 w 2126773"/>
                  <a:gd name="connsiteY4" fmla="*/ 0 h 1528329"/>
                  <a:gd name="connsiteX5" fmla="*/ 2073551 w 2126773"/>
                  <a:gd name="connsiteY5" fmla="*/ 0 h 1528329"/>
                  <a:gd name="connsiteX6" fmla="*/ 2126773 w 2126773"/>
                  <a:gd name="connsiteY6" fmla="*/ 53223 h 1528329"/>
                  <a:gd name="connsiteX7" fmla="*/ 2126773 w 2126773"/>
                  <a:gd name="connsiteY7" fmla="*/ 1475107 h 1528329"/>
                  <a:gd name="connsiteX8" fmla="*/ 2073551 w 2126773"/>
                  <a:gd name="connsiteY8" fmla="*/ 1528330 h 152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26773" h="1528329">
                    <a:moveTo>
                      <a:pt x="2073551" y="1528330"/>
                    </a:moveTo>
                    <a:lnTo>
                      <a:pt x="53223" y="1528330"/>
                    </a:lnTo>
                    <a:cubicBezTo>
                      <a:pt x="23950" y="1528330"/>
                      <a:pt x="0" y="1504379"/>
                      <a:pt x="0" y="1475107"/>
                    </a:cubicBezTo>
                    <a:lnTo>
                      <a:pt x="0" y="53223"/>
                    </a:lnTo>
                    <a:cubicBezTo>
                      <a:pt x="0" y="23950"/>
                      <a:pt x="23950" y="0"/>
                      <a:pt x="53223" y="0"/>
                    </a:cubicBezTo>
                    <a:lnTo>
                      <a:pt x="2073551" y="0"/>
                    </a:lnTo>
                    <a:cubicBezTo>
                      <a:pt x="2102823" y="0"/>
                      <a:pt x="2126773" y="23950"/>
                      <a:pt x="2126773" y="53223"/>
                    </a:cubicBezTo>
                    <a:lnTo>
                      <a:pt x="2126773" y="1475107"/>
                    </a:lnTo>
                    <a:cubicBezTo>
                      <a:pt x="2126773" y="1504379"/>
                      <a:pt x="2102823" y="1528330"/>
                      <a:pt x="2073551" y="1528330"/>
                    </a:cubicBezTo>
                    <a:close/>
                  </a:path>
                </a:pathLst>
              </a:custGeom>
              <a:solidFill>
                <a:srgbClr val="304C89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2" name="Graphic 11">
                <a:extLst>
                  <a:ext uri="{FF2B5EF4-FFF2-40B4-BE49-F238E27FC236}">
                    <a16:creationId xmlns:a16="http://schemas.microsoft.com/office/drawing/2014/main" id="{D757B637-DCFD-4A83-8233-45CF346E8FA3}"/>
                  </a:ext>
                </a:extLst>
              </p:cNvPr>
              <p:cNvGrpSpPr/>
              <p:nvPr/>
            </p:nvGrpSpPr>
            <p:grpSpPr>
              <a:xfrm>
                <a:off x="529830" y="2471516"/>
                <a:ext cx="2063482" cy="1354646"/>
                <a:chOff x="529830" y="2471516"/>
                <a:chExt cx="2063482" cy="1354646"/>
              </a:xfrm>
            </p:grpSpPr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F58A0CA0-ED75-4E2C-9B5D-F940CB55AD04}"/>
                    </a:ext>
                  </a:extLst>
                </p:cNvPr>
                <p:cNvSpPr/>
                <p:nvPr/>
              </p:nvSpPr>
              <p:spPr>
                <a:xfrm>
                  <a:off x="530185" y="3623119"/>
                  <a:ext cx="2063127" cy="203043"/>
                </a:xfrm>
                <a:custGeom>
                  <a:avLst/>
                  <a:gdLst>
                    <a:gd name="connsiteX0" fmla="*/ 0 w 2063127"/>
                    <a:gd name="connsiteY0" fmla="*/ 163837 h 203043"/>
                    <a:gd name="connsiteX1" fmla="*/ 39074 w 2063127"/>
                    <a:gd name="connsiteY1" fmla="*/ 203044 h 203043"/>
                    <a:gd name="connsiteX2" fmla="*/ 2024054 w 2063127"/>
                    <a:gd name="connsiteY2" fmla="*/ 203044 h 203043"/>
                    <a:gd name="connsiteX3" fmla="*/ 2063128 w 2063127"/>
                    <a:gd name="connsiteY3" fmla="*/ 163837 h 203043"/>
                    <a:gd name="connsiteX4" fmla="*/ 2063128 w 2063127"/>
                    <a:gd name="connsiteY4" fmla="*/ 0 h 203043"/>
                    <a:gd name="connsiteX5" fmla="*/ 0 w 2063127"/>
                    <a:gd name="connsiteY5" fmla="*/ 0 h 203043"/>
                    <a:gd name="connsiteX6" fmla="*/ 0 w 2063127"/>
                    <a:gd name="connsiteY6" fmla="*/ 163837 h 203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3127" h="203043">
                      <a:moveTo>
                        <a:pt x="0" y="163837"/>
                      </a:moveTo>
                      <a:cubicBezTo>
                        <a:pt x="0" y="185480"/>
                        <a:pt x="17519" y="203044"/>
                        <a:pt x="39074" y="203044"/>
                      </a:cubicBezTo>
                      <a:lnTo>
                        <a:pt x="2024054" y="203044"/>
                      </a:lnTo>
                      <a:cubicBezTo>
                        <a:pt x="2045653" y="203044"/>
                        <a:pt x="2063128" y="185480"/>
                        <a:pt x="2063128" y="163837"/>
                      </a:cubicBezTo>
                      <a:lnTo>
                        <a:pt x="2063128" y="0"/>
                      </a:lnTo>
                      <a:lnTo>
                        <a:pt x="0" y="0"/>
                      </a:lnTo>
                      <a:lnTo>
                        <a:pt x="0" y="16383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4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3DB78A0-6AE5-4491-8436-6B1353363D6B}"/>
                    </a:ext>
                  </a:extLst>
                </p:cNvPr>
                <p:cNvSpPr/>
                <p:nvPr/>
              </p:nvSpPr>
              <p:spPr>
                <a:xfrm>
                  <a:off x="529830" y="2471516"/>
                  <a:ext cx="2063127" cy="1151380"/>
                </a:xfrm>
                <a:custGeom>
                  <a:avLst/>
                  <a:gdLst>
                    <a:gd name="connsiteX0" fmla="*/ 2024054 w 2063127"/>
                    <a:gd name="connsiteY0" fmla="*/ 0 h 1151380"/>
                    <a:gd name="connsiteX1" fmla="*/ 39074 w 2063127"/>
                    <a:gd name="connsiteY1" fmla="*/ 0 h 1151380"/>
                    <a:gd name="connsiteX2" fmla="*/ 0 w 2063127"/>
                    <a:gd name="connsiteY2" fmla="*/ 39207 h 1151380"/>
                    <a:gd name="connsiteX3" fmla="*/ 0 w 2063127"/>
                    <a:gd name="connsiteY3" fmla="*/ 1151381 h 1151380"/>
                    <a:gd name="connsiteX4" fmla="*/ 2063128 w 2063127"/>
                    <a:gd name="connsiteY4" fmla="*/ 1151381 h 1151380"/>
                    <a:gd name="connsiteX5" fmla="*/ 2063128 w 2063127"/>
                    <a:gd name="connsiteY5" fmla="*/ 39207 h 1151380"/>
                    <a:gd name="connsiteX6" fmla="*/ 2024054 w 2063127"/>
                    <a:gd name="connsiteY6" fmla="*/ 0 h 1151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3127" h="1151380">
                      <a:moveTo>
                        <a:pt x="2024054" y="0"/>
                      </a:moveTo>
                      <a:lnTo>
                        <a:pt x="39074" y="0"/>
                      </a:lnTo>
                      <a:cubicBezTo>
                        <a:pt x="17475" y="0"/>
                        <a:pt x="0" y="17563"/>
                        <a:pt x="0" y="39207"/>
                      </a:cubicBezTo>
                      <a:lnTo>
                        <a:pt x="0" y="1151381"/>
                      </a:lnTo>
                      <a:lnTo>
                        <a:pt x="2063128" y="1151381"/>
                      </a:lnTo>
                      <a:lnTo>
                        <a:pt x="2063128" y="39207"/>
                      </a:lnTo>
                      <a:cubicBezTo>
                        <a:pt x="2063128" y="17563"/>
                        <a:pt x="2045653" y="0"/>
                        <a:pt x="2024054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9BE5FF"/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ln w="4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9448FDD-A357-4258-9A11-B861679F343D}"/>
                  </a:ext>
                </a:extLst>
              </p:cNvPr>
              <p:cNvSpPr/>
              <p:nvPr/>
            </p:nvSpPr>
            <p:spPr>
              <a:xfrm>
                <a:off x="1235650" y="3720561"/>
                <a:ext cx="993398" cy="25901"/>
              </a:xfrm>
              <a:custGeom>
                <a:avLst/>
                <a:gdLst>
                  <a:gd name="connsiteX0" fmla="*/ 983508 w 993398"/>
                  <a:gd name="connsiteY0" fmla="*/ 0 h 25901"/>
                  <a:gd name="connsiteX1" fmla="*/ 266 w 993398"/>
                  <a:gd name="connsiteY1" fmla="*/ 0 h 25901"/>
                  <a:gd name="connsiteX2" fmla="*/ 0 w 993398"/>
                  <a:gd name="connsiteY2" fmla="*/ 25902 h 25901"/>
                  <a:gd name="connsiteX3" fmla="*/ 983508 w 993398"/>
                  <a:gd name="connsiteY3" fmla="*/ 25902 h 25901"/>
                  <a:gd name="connsiteX4" fmla="*/ 993399 w 993398"/>
                  <a:gd name="connsiteY4" fmla="*/ 12951 h 25901"/>
                  <a:gd name="connsiteX5" fmla="*/ 983508 w 993398"/>
                  <a:gd name="connsiteY5" fmla="*/ 0 h 25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93398" h="25901">
                    <a:moveTo>
                      <a:pt x="983508" y="0"/>
                    </a:moveTo>
                    <a:lnTo>
                      <a:pt x="266" y="0"/>
                    </a:lnTo>
                    <a:lnTo>
                      <a:pt x="0" y="25902"/>
                    </a:lnTo>
                    <a:lnTo>
                      <a:pt x="983508" y="25902"/>
                    </a:lnTo>
                    <a:cubicBezTo>
                      <a:pt x="988964" y="25902"/>
                      <a:pt x="993399" y="20092"/>
                      <a:pt x="993399" y="12951"/>
                    </a:cubicBezTo>
                    <a:cubicBezTo>
                      <a:pt x="993399" y="5810"/>
                      <a:pt x="988964" y="0"/>
                      <a:pt x="983508" y="0"/>
                    </a:cubicBezTo>
                    <a:close/>
                  </a:path>
                </a:pathLst>
              </a:custGeom>
              <a:solidFill>
                <a:srgbClr val="55BCF7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7C9C4867-0D7B-41F9-BA8F-E58519C0547B}"/>
                  </a:ext>
                </a:extLst>
              </p:cNvPr>
              <p:cNvSpPr/>
              <p:nvPr/>
            </p:nvSpPr>
            <p:spPr>
              <a:xfrm>
                <a:off x="833908" y="3720561"/>
                <a:ext cx="302259" cy="25901"/>
              </a:xfrm>
              <a:custGeom>
                <a:avLst/>
                <a:gdLst>
                  <a:gd name="connsiteX0" fmla="*/ 7629 w 302259"/>
                  <a:gd name="connsiteY0" fmla="*/ 0 h 25901"/>
                  <a:gd name="connsiteX1" fmla="*/ 0 w 302259"/>
                  <a:gd name="connsiteY1" fmla="*/ 12951 h 25901"/>
                  <a:gd name="connsiteX2" fmla="*/ 7629 w 302259"/>
                  <a:gd name="connsiteY2" fmla="*/ 25902 h 25901"/>
                  <a:gd name="connsiteX3" fmla="*/ 302260 w 302259"/>
                  <a:gd name="connsiteY3" fmla="*/ 25902 h 25901"/>
                  <a:gd name="connsiteX4" fmla="*/ 302082 w 302259"/>
                  <a:gd name="connsiteY4" fmla="*/ 0 h 25901"/>
                  <a:gd name="connsiteX5" fmla="*/ 7629 w 302259"/>
                  <a:gd name="connsiteY5" fmla="*/ 0 h 25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259" h="25901">
                    <a:moveTo>
                      <a:pt x="7629" y="0"/>
                    </a:moveTo>
                    <a:cubicBezTo>
                      <a:pt x="3415" y="0"/>
                      <a:pt x="0" y="5810"/>
                      <a:pt x="0" y="12951"/>
                    </a:cubicBezTo>
                    <a:cubicBezTo>
                      <a:pt x="0" y="20092"/>
                      <a:pt x="3415" y="25902"/>
                      <a:pt x="7629" y="25902"/>
                    </a:cubicBezTo>
                    <a:lnTo>
                      <a:pt x="302260" y="25902"/>
                    </a:lnTo>
                    <a:lnTo>
                      <a:pt x="302082" y="0"/>
                    </a:lnTo>
                    <a:lnTo>
                      <a:pt x="7629" y="0"/>
                    </a:lnTo>
                    <a:close/>
                  </a:path>
                </a:pathLst>
              </a:custGeom>
              <a:solidFill>
                <a:srgbClr val="F15A22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7E0C3D0-58FC-49BC-954B-A21388ACECBD}"/>
                  </a:ext>
                </a:extLst>
              </p:cNvPr>
              <p:cNvSpPr/>
              <p:nvPr/>
            </p:nvSpPr>
            <p:spPr>
              <a:xfrm>
                <a:off x="1135902" y="3720561"/>
                <a:ext cx="100058" cy="25901"/>
              </a:xfrm>
              <a:custGeom>
                <a:avLst/>
                <a:gdLst>
                  <a:gd name="connsiteX0" fmla="*/ 100058 w 100058"/>
                  <a:gd name="connsiteY0" fmla="*/ 0 h 25901"/>
                  <a:gd name="connsiteX1" fmla="*/ 0 w 100058"/>
                  <a:gd name="connsiteY1" fmla="*/ 0 h 25901"/>
                  <a:gd name="connsiteX2" fmla="*/ 266 w 100058"/>
                  <a:gd name="connsiteY2" fmla="*/ 25902 h 25901"/>
                  <a:gd name="connsiteX3" fmla="*/ 99748 w 100058"/>
                  <a:gd name="connsiteY3" fmla="*/ 25902 h 25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58" h="25901">
                    <a:moveTo>
                      <a:pt x="100058" y="0"/>
                    </a:moveTo>
                    <a:lnTo>
                      <a:pt x="0" y="0"/>
                    </a:lnTo>
                    <a:lnTo>
                      <a:pt x="266" y="25902"/>
                    </a:lnTo>
                    <a:lnTo>
                      <a:pt x="99748" y="25902"/>
                    </a:lnTo>
                    <a:close/>
                  </a:path>
                </a:pathLst>
              </a:custGeom>
              <a:solidFill>
                <a:srgbClr val="55BCF7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6" name="Graphic 11">
                <a:extLst>
                  <a:ext uri="{FF2B5EF4-FFF2-40B4-BE49-F238E27FC236}">
                    <a16:creationId xmlns:a16="http://schemas.microsoft.com/office/drawing/2014/main" id="{2D899ED4-7998-4EA5-A59B-1C67157A5470}"/>
                  </a:ext>
                </a:extLst>
              </p:cNvPr>
              <p:cNvGrpSpPr/>
              <p:nvPr/>
            </p:nvGrpSpPr>
            <p:grpSpPr>
              <a:xfrm>
                <a:off x="647673" y="3685922"/>
                <a:ext cx="1740510" cy="83470"/>
                <a:chOff x="647673" y="3685922"/>
                <a:chExt cx="1740510" cy="83470"/>
              </a:xfrm>
              <a:solidFill>
                <a:srgbClr val="55BCF7"/>
              </a:solidFill>
            </p:grpSpPr>
            <p:grpSp>
              <p:nvGrpSpPr>
                <p:cNvPr id="71" name="Graphic 11">
                  <a:extLst>
                    <a:ext uri="{FF2B5EF4-FFF2-40B4-BE49-F238E27FC236}">
                      <a16:creationId xmlns:a16="http://schemas.microsoft.com/office/drawing/2014/main" id="{C835C4C2-8384-40E8-9809-33C73D7B41F4}"/>
                    </a:ext>
                  </a:extLst>
                </p:cNvPr>
                <p:cNvGrpSpPr/>
                <p:nvPr/>
              </p:nvGrpSpPr>
              <p:grpSpPr>
                <a:xfrm>
                  <a:off x="647673" y="3701755"/>
                  <a:ext cx="45152" cy="58943"/>
                  <a:chOff x="647673" y="3701755"/>
                  <a:chExt cx="45152" cy="58943"/>
                </a:xfrm>
                <a:solidFill>
                  <a:srgbClr val="55BCF7"/>
                </a:solidFill>
              </p:grpSpPr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AD5C90C8-9CEC-4366-A727-19AB4CAF1DF7}"/>
                      </a:ext>
                    </a:extLst>
                  </p:cNvPr>
                  <p:cNvSpPr/>
                  <p:nvPr/>
                </p:nvSpPr>
                <p:spPr>
                  <a:xfrm>
                    <a:off x="647673" y="3701755"/>
                    <a:ext cx="14150" cy="58943"/>
                  </a:xfrm>
                  <a:custGeom>
                    <a:avLst/>
                    <a:gdLst>
                      <a:gd name="connsiteX0" fmla="*/ 12951 w 14150"/>
                      <a:gd name="connsiteY0" fmla="*/ 58944 h 58943"/>
                      <a:gd name="connsiteX1" fmla="*/ 1198 w 14150"/>
                      <a:gd name="connsiteY1" fmla="*/ 58944 h 58943"/>
                      <a:gd name="connsiteX2" fmla="*/ 0 w 14150"/>
                      <a:gd name="connsiteY2" fmla="*/ 57702 h 58943"/>
                      <a:gd name="connsiteX3" fmla="*/ 0 w 14150"/>
                      <a:gd name="connsiteY3" fmla="*/ 1242 h 58943"/>
                      <a:gd name="connsiteX4" fmla="*/ 1198 w 14150"/>
                      <a:gd name="connsiteY4" fmla="*/ 0 h 58943"/>
                      <a:gd name="connsiteX5" fmla="*/ 12951 w 14150"/>
                      <a:gd name="connsiteY5" fmla="*/ 0 h 58943"/>
                      <a:gd name="connsiteX6" fmla="*/ 14148 w 14150"/>
                      <a:gd name="connsiteY6" fmla="*/ 1242 h 58943"/>
                      <a:gd name="connsiteX7" fmla="*/ 14148 w 14150"/>
                      <a:gd name="connsiteY7" fmla="*/ 57702 h 58943"/>
                      <a:gd name="connsiteX8" fmla="*/ 12951 w 14150"/>
                      <a:gd name="connsiteY8" fmla="*/ 58944 h 58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150" h="58943">
                        <a:moveTo>
                          <a:pt x="12951" y="58944"/>
                        </a:moveTo>
                        <a:lnTo>
                          <a:pt x="1198" y="58944"/>
                        </a:lnTo>
                        <a:cubicBezTo>
                          <a:pt x="532" y="58944"/>
                          <a:pt x="0" y="58412"/>
                          <a:pt x="0" y="57702"/>
                        </a:cubicBezTo>
                        <a:lnTo>
                          <a:pt x="0" y="1242"/>
                        </a:lnTo>
                        <a:cubicBezTo>
                          <a:pt x="0" y="577"/>
                          <a:pt x="532" y="0"/>
                          <a:pt x="1198" y="0"/>
                        </a:cubicBezTo>
                        <a:lnTo>
                          <a:pt x="12951" y="0"/>
                        </a:lnTo>
                        <a:cubicBezTo>
                          <a:pt x="13616" y="0"/>
                          <a:pt x="14148" y="532"/>
                          <a:pt x="14148" y="1242"/>
                        </a:cubicBezTo>
                        <a:lnTo>
                          <a:pt x="14148" y="57702"/>
                        </a:lnTo>
                        <a:cubicBezTo>
                          <a:pt x="14193" y="58367"/>
                          <a:pt x="13660" y="58944"/>
                          <a:pt x="12951" y="58944"/>
                        </a:cubicBezTo>
                        <a:close/>
                      </a:path>
                    </a:pathLst>
                  </a:custGeom>
                  <a:solidFill>
                    <a:srgbClr val="55BCF7"/>
                  </a:solidFill>
                  <a:ln w="443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41CCE618-FBEA-41A3-B968-FD0B265A8719}"/>
                      </a:ext>
                    </a:extLst>
                  </p:cNvPr>
                  <p:cNvSpPr/>
                  <p:nvPr/>
                </p:nvSpPr>
                <p:spPr>
                  <a:xfrm>
                    <a:off x="678676" y="3701755"/>
                    <a:ext cx="14150" cy="58943"/>
                  </a:xfrm>
                  <a:custGeom>
                    <a:avLst/>
                    <a:gdLst>
                      <a:gd name="connsiteX0" fmla="*/ 12951 w 14150"/>
                      <a:gd name="connsiteY0" fmla="*/ 58944 h 58943"/>
                      <a:gd name="connsiteX1" fmla="*/ 1197 w 14150"/>
                      <a:gd name="connsiteY1" fmla="*/ 58944 h 58943"/>
                      <a:gd name="connsiteX2" fmla="*/ 0 w 14150"/>
                      <a:gd name="connsiteY2" fmla="*/ 57702 h 58943"/>
                      <a:gd name="connsiteX3" fmla="*/ 0 w 14150"/>
                      <a:gd name="connsiteY3" fmla="*/ 1242 h 58943"/>
                      <a:gd name="connsiteX4" fmla="*/ 1197 w 14150"/>
                      <a:gd name="connsiteY4" fmla="*/ 0 h 58943"/>
                      <a:gd name="connsiteX5" fmla="*/ 12951 w 14150"/>
                      <a:gd name="connsiteY5" fmla="*/ 0 h 58943"/>
                      <a:gd name="connsiteX6" fmla="*/ 14148 w 14150"/>
                      <a:gd name="connsiteY6" fmla="*/ 1242 h 58943"/>
                      <a:gd name="connsiteX7" fmla="*/ 14148 w 14150"/>
                      <a:gd name="connsiteY7" fmla="*/ 57702 h 58943"/>
                      <a:gd name="connsiteX8" fmla="*/ 12951 w 14150"/>
                      <a:gd name="connsiteY8" fmla="*/ 58944 h 58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150" h="58943">
                        <a:moveTo>
                          <a:pt x="12951" y="58944"/>
                        </a:moveTo>
                        <a:lnTo>
                          <a:pt x="1197" y="58944"/>
                        </a:lnTo>
                        <a:cubicBezTo>
                          <a:pt x="532" y="58944"/>
                          <a:pt x="0" y="58412"/>
                          <a:pt x="0" y="57702"/>
                        </a:cubicBezTo>
                        <a:lnTo>
                          <a:pt x="0" y="1242"/>
                        </a:lnTo>
                        <a:cubicBezTo>
                          <a:pt x="0" y="577"/>
                          <a:pt x="532" y="0"/>
                          <a:pt x="1197" y="0"/>
                        </a:cubicBezTo>
                        <a:lnTo>
                          <a:pt x="12951" y="0"/>
                        </a:lnTo>
                        <a:cubicBezTo>
                          <a:pt x="13616" y="0"/>
                          <a:pt x="14148" y="532"/>
                          <a:pt x="14148" y="1242"/>
                        </a:cubicBezTo>
                        <a:lnTo>
                          <a:pt x="14148" y="57702"/>
                        </a:lnTo>
                        <a:cubicBezTo>
                          <a:pt x="14193" y="58367"/>
                          <a:pt x="13616" y="58944"/>
                          <a:pt x="12951" y="58944"/>
                        </a:cubicBezTo>
                        <a:close/>
                      </a:path>
                    </a:pathLst>
                  </a:custGeom>
                  <a:solidFill>
                    <a:srgbClr val="55BCF7"/>
                  </a:solidFill>
                  <a:ln w="443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72" name="Graphic 11">
                  <a:extLst>
                    <a:ext uri="{FF2B5EF4-FFF2-40B4-BE49-F238E27FC236}">
                      <a16:creationId xmlns:a16="http://schemas.microsoft.com/office/drawing/2014/main" id="{84F0957F-E91D-422D-B6E4-ECB35FF0A261}"/>
                    </a:ext>
                  </a:extLst>
                </p:cNvPr>
                <p:cNvGrpSpPr/>
                <p:nvPr/>
              </p:nvGrpSpPr>
              <p:grpSpPr>
                <a:xfrm>
                  <a:off x="729148" y="3693902"/>
                  <a:ext cx="62048" cy="74634"/>
                  <a:chOff x="729148" y="3693902"/>
                  <a:chExt cx="62048" cy="74634"/>
                </a:xfrm>
                <a:solidFill>
                  <a:srgbClr val="55BCF7"/>
                </a:solidFill>
              </p:grpSpPr>
              <p:sp>
                <p:nvSpPr>
                  <p:cNvPr id="74" name="Freeform: Shape 73">
                    <a:extLst>
                      <a:ext uri="{FF2B5EF4-FFF2-40B4-BE49-F238E27FC236}">
                        <a16:creationId xmlns:a16="http://schemas.microsoft.com/office/drawing/2014/main" id="{DC9C844C-0E0A-4A24-A493-8C6DE4A9B401}"/>
                      </a:ext>
                    </a:extLst>
                  </p:cNvPr>
                  <p:cNvSpPr/>
                  <p:nvPr/>
                </p:nvSpPr>
                <p:spPr>
                  <a:xfrm>
                    <a:off x="729148" y="3723576"/>
                    <a:ext cx="33530" cy="15611"/>
                  </a:xfrm>
                  <a:custGeom>
                    <a:avLst/>
                    <a:gdLst>
                      <a:gd name="connsiteX0" fmla="*/ 32200 w 33530"/>
                      <a:gd name="connsiteY0" fmla="*/ 15612 h 15611"/>
                      <a:gd name="connsiteX1" fmla="*/ 1331 w 33530"/>
                      <a:gd name="connsiteY1" fmla="*/ 15612 h 15611"/>
                      <a:gd name="connsiteX2" fmla="*/ 0 w 33530"/>
                      <a:gd name="connsiteY2" fmla="*/ 14281 h 15611"/>
                      <a:gd name="connsiteX3" fmla="*/ 0 w 33530"/>
                      <a:gd name="connsiteY3" fmla="*/ 1331 h 15611"/>
                      <a:gd name="connsiteX4" fmla="*/ 1331 w 33530"/>
                      <a:gd name="connsiteY4" fmla="*/ 0 h 15611"/>
                      <a:gd name="connsiteX5" fmla="*/ 32200 w 33530"/>
                      <a:gd name="connsiteY5" fmla="*/ 0 h 15611"/>
                      <a:gd name="connsiteX6" fmla="*/ 33530 w 33530"/>
                      <a:gd name="connsiteY6" fmla="*/ 1331 h 15611"/>
                      <a:gd name="connsiteX7" fmla="*/ 33530 w 33530"/>
                      <a:gd name="connsiteY7" fmla="*/ 14281 h 15611"/>
                      <a:gd name="connsiteX8" fmla="*/ 32200 w 33530"/>
                      <a:gd name="connsiteY8" fmla="*/ 15612 h 156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530" h="15611">
                        <a:moveTo>
                          <a:pt x="32200" y="15612"/>
                        </a:moveTo>
                        <a:lnTo>
                          <a:pt x="1331" y="15612"/>
                        </a:lnTo>
                        <a:cubicBezTo>
                          <a:pt x="577" y="15612"/>
                          <a:pt x="0" y="14991"/>
                          <a:pt x="0" y="14281"/>
                        </a:cubicBezTo>
                        <a:lnTo>
                          <a:pt x="0" y="1331"/>
                        </a:lnTo>
                        <a:cubicBezTo>
                          <a:pt x="0" y="577"/>
                          <a:pt x="621" y="0"/>
                          <a:pt x="1331" y="0"/>
                        </a:cubicBezTo>
                        <a:lnTo>
                          <a:pt x="32200" y="0"/>
                        </a:lnTo>
                        <a:cubicBezTo>
                          <a:pt x="32954" y="0"/>
                          <a:pt x="33530" y="621"/>
                          <a:pt x="33530" y="1331"/>
                        </a:cubicBezTo>
                        <a:lnTo>
                          <a:pt x="33530" y="14281"/>
                        </a:lnTo>
                        <a:cubicBezTo>
                          <a:pt x="33530" y="14991"/>
                          <a:pt x="32909" y="15612"/>
                          <a:pt x="32200" y="15612"/>
                        </a:cubicBezTo>
                        <a:close/>
                      </a:path>
                    </a:pathLst>
                  </a:custGeom>
                  <a:solidFill>
                    <a:srgbClr val="55BCF7"/>
                  </a:solidFill>
                  <a:ln w="443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E1760E74-EF4B-4E13-B167-6C8D10EF439A}"/>
                      </a:ext>
                    </a:extLst>
                  </p:cNvPr>
                  <p:cNvSpPr/>
                  <p:nvPr/>
                </p:nvSpPr>
                <p:spPr>
                  <a:xfrm>
                    <a:off x="745026" y="3693902"/>
                    <a:ext cx="46170" cy="74634"/>
                  </a:xfrm>
                  <a:custGeom>
                    <a:avLst/>
                    <a:gdLst>
                      <a:gd name="connsiteX0" fmla="*/ 35349 w 46170"/>
                      <a:gd name="connsiteY0" fmla="*/ 72741 h 74634"/>
                      <a:gd name="connsiteX1" fmla="*/ 0 w 46170"/>
                      <a:gd name="connsiteY1" fmla="*/ 37304 h 74634"/>
                      <a:gd name="connsiteX2" fmla="*/ 35349 w 46170"/>
                      <a:gd name="connsiteY2" fmla="*/ 1866 h 74634"/>
                      <a:gd name="connsiteX3" fmla="*/ 46171 w 46170"/>
                      <a:gd name="connsiteY3" fmla="*/ 6346 h 74634"/>
                      <a:gd name="connsiteX4" fmla="*/ 46171 w 46170"/>
                      <a:gd name="connsiteY4" fmla="*/ 68217 h 74634"/>
                      <a:gd name="connsiteX5" fmla="*/ 35349 w 46170"/>
                      <a:gd name="connsiteY5" fmla="*/ 72741 h 7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6170" h="74634">
                        <a:moveTo>
                          <a:pt x="35349" y="72741"/>
                        </a:moveTo>
                        <a:lnTo>
                          <a:pt x="0" y="37304"/>
                        </a:lnTo>
                        <a:lnTo>
                          <a:pt x="35349" y="1866"/>
                        </a:lnTo>
                        <a:cubicBezTo>
                          <a:pt x="39340" y="-2126"/>
                          <a:pt x="46171" y="713"/>
                          <a:pt x="46171" y="6346"/>
                        </a:cubicBezTo>
                        <a:lnTo>
                          <a:pt x="46171" y="68217"/>
                        </a:lnTo>
                        <a:cubicBezTo>
                          <a:pt x="46171" y="73938"/>
                          <a:pt x="39340" y="76777"/>
                          <a:pt x="35349" y="72741"/>
                        </a:cubicBezTo>
                        <a:close/>
                      </a:path>
                    </a:pathLst>
                  </a:custGeom>
                  <a:solidFill>
                    <a:srgbClr val="55BCF7"/>
                  </a:solidFill>
                  <a:ln w="443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C03B4710-96A1-471F-A4D1-C5BD5F9BD12F}"/>
                    </a:ext>
                  </a:extLst>
                </p:cNvPr>
                <p:cNvSpPr/>
                <p:nvPr/>
              </p:nvSpPr>
              <p:spPr>
                <a:xfrm>
                  <a:off x="2263244" y="3685922"/>
                  <a:ext cx="124939" cy="83470"/>
                </a:xfrm>
                <a:custGeom>
                  <a:avLst/>
                  <a:gdLst>
                    <a:gd name="connsiteX0" fmla="*/ 99526 w 124939"/>
                    <a:gd name="connsiteY0" fmla="*/ 83471 h 83470"/>
                    <a:gd name="connsiteX1" fmla="*/ 25414 w 124939"/>
                    <a:gd name="connsiteY1" fmla="*/ 83471 h 83470"/>
                    <a:gd name="connsiteX2" fmla="*/ 0 w 124939"/>
                    <a:gd name="connsiteY2" fmla="*/ 58013 h 83470"/>
                    <a:gd name="connsiteX3" fmla="*/ 0 w 124939"/>
                    <a:gd name="connsiteY3" fmla="*/ 25458 h 83470"/>
                    <a:gd name="connsiteX4" fmla="*/ 25414 w 124939"/>
                    <a:gd name="connsiteY4" fmla="*/ 0 h 83470"/>
                    <a:gd name="connsiteX5" fmla="*/ 99526 w 124939"/>
                    <a:gd name="connsiteY5" fmla="*/ 0 h 83470"/>
                    <a:gd name="connsiteX6" fmla="*/ 124940 w 124939"/>
                    <a:gd name="connsiteY6" fmla="*/ 25458 h 83470"/>
                    <a:gd name="connsiteX7" fmla="*/ 124940 w 124939"/>
                    <a:gd name="connsiteY7" fmla="*/ 58013 h 83470"/>
                    <a:gd name="connsiteX8" fmla="*/ 99526 w 124939"/>
                    <a:gd name="connsiteY8" fmla="*/ 83471 h 83470"/>
                    <a:gd name="connsiteX9" fmla="*/ 25414 w 124939"/>
                    <a:gd name="connsiteY9" fmla="*/ 9979 h 83470"/>
                    <a:gd name="connsiteX10" fmla="*/ 10023 w 124939"/>
                    <a:gd name="connsiteY10" fmla="*/ 25414 h 83470"/>
                    <a:gd name="connsiteX11" fmla="*/ 10023 w 124939"/>
                    <a:gd name="connsiteY11" fmla="*/ 57968 h 83470"/>
                    <a:gd name="connsiteX12" fmla="*/ 25414 w 124939"/>
                    <a:gd name="connsiteY12" fmla="*/ 73403 h 83470"/>
                    <a:gd name="connsiteX13" fmla="*/ 99526 w 124939"/>
                    <a:gd name="connsiteY13" fmla="*/ 73403 h 83470"/>
                    <a:gd name="connsiteX14" fmla="*/ 114916 w 124939"/>
                    <a:gd name="connsiteY14" fmla="*/ 57968 h 83470"/>
                    <a:gd name="connsiteX15" fmla="*/ 114916 w 124939"/>
                    <a:gd name="connsiteY15" fmla="*/ 25414 h 83470"/>
                    <a:gd name="connsiteX16" fmla="*/ 99526 w 124939"/>
                    <a:gd name="connsiteY16" fmla="*/ 9979 h 83470"/>
                    <a:gd name="connsiteX17" fmla="*/ 25414 w 124939"/>
                    <a:gd name="connsiteY17" fmla="*/ 9979 h 83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24939" h="83470">
                      <a:moveTo>
                        <a:pt x="99526" y="83471"/>
                      </a:moveTo>
                      <a:lnTo>
                        <a:pt x="25414" y="83471"/>
                      </a:lnTo>
                      <a:cubicBezTo>
                        <a:pt x="11399" y="83471"/>
                        <a:pt x="0" y="72028"/>
                        <a:pt x="0" y="58013"/>
                      </a:cubicBezTo>
                      <a:lnTo>
                        <a:pt x="0" y="25458"/>
                      </a:lnTo>
                      <a:cubicBezTo>
                        <a:pt x="0" y="11398"/>
                        <a:pt x="11399" y="0"/>
                        <a:pt x="25414" y="0"/>
                      </a:cubicBezTo>
                      <a:lnTo>
                        <a:pt x="99526" y="0"/>
                      </a:lnTo>
                      <a:cubicBezTo>
                        <a:pt x="113541" y="0"/>
                        <a:pt x="124940" y="11443"/>
                        <a:pt x="124940" y="25458"/>
                      </a:cubicBezTo>
                      <a:lnTo>
                        <a:pt x="124940" y="58013"/>
                      </a:lnTo>
                      <a:cubicBezTo>
                        <a:pt x="124940" y="72028"/>
                        <a:pt x="113541" y="83471"/>
                        <a:pt x="99526" y="83471"/>
                      </a:cubicBezTo>
                      <a:close/>
                      <a:moveTo>
                        <a:pt x="25414" y="9979"/>
                      </a:moveTo>
                      <a:cubicBezTo>
                        <a:pt x="16898" y="9979"/>
                        <a:pt x="10023" y="16898"/>
                        <a:pt x="10023" y="25414"/>
                      </a:cubicBezTo>
                      <a:lnTo>
                        <a:pt x="10023" y="57968"/>
                      </a:lnTo>
                      <a:cubicBezTo>
                        <a:pt x="10023" y="66484"/>
                        <a:pt x="16943" y="73403"/>
                        <a:pt x="25414" y="73403"/>
                      </a:cubicBezTo>
                      <a:lnTo>
                        <a:pt x="99526" y="73403"/>
                      </a:lnTo>
                      <a:cubicBezTo>
                        <a:pt x="108042" y="73403"/>
                        <a:pt x="114916" y="66484"/>
                        <a:pt x="114916" y="57968"/>
                      </a:cubicBezTo>
                      <a:lnTo>
                        <a:pt x="114916" y="25414"/>
                      </a:lnTo>
                      <a:cubicBezTo>
                        <a:pt x="114916" y="16898"/>
                        <a:pt x="107997" y="9979"/>
                        <a:pt x="99526" y="9979"/>
                      </a:cubicBezTo>
                      <a:lnTo>
                        <a:pt x="25414" y="9979"/>
                      </a:lnTo>
                      <a:close/>
                    </a:path>
                  </a:pathLst>
                </a:custGeom>
                <a:solidFill>
                  <a:srgbClr val="55BCF7"/>
                </a:solidFill>
                <a:ln w="443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002C3952-2FC8-417E-BD29-1D64EC5ED939}"/>
                  </a:ext>
                </a:extLst>
              </p:cNvPr>
              <p:cNvSpPr/>
              <p:nvPr/>
            </p:nvSpPr>
            <p:spPr>
              <a:xfrm>
                <a:off x="1085917" y="3692042"/>
                <a:ext cx="81341" cy="81607"/>
              </a:xfrm>
              <a:custGeom>
                <a:avLst/>
                <a:gdLst>
                  <a:gd name="connsiteX0" fmla="*/ 81342 w 81341"/>
                  <a:gd name="connsiteY0" fmla="*/ 40804 h 81607"/>
                  <a:gd name="connsiteX1" fmla="*/ 40671 w 81341"/>
                  <a:gd name="connsiteY1" fmla="*/ 81608 h 81607"/>
                  <a:gd name="connsiteX2" fmla="*/ 0 w 81341"/>
                  <a:gd name="connsiteY2" fmla="*/ 40804 h 81607"/>
                  <a:gd name="connsiteX3" fmla="*/ 40671 w 81341"/>
                  <a:gd name="connsiteY3" fmla="*/ 0 h 81607"/>
                  <a:gd name="connsiteX4" fmla="*/ 81342 w 81341"/>
                  <a:gd name="connsiteY4" fmla="*/ 40804 h 81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341" h="81607">
                    <a:moveTo>
                      <a:pt x="81342" y="40804"/>
                    </a:moveTo>
                    <a:cubicBezTo>
                      <a:pt x="81342" y="63339"/>
                      <a:pt x="63133" y="81608"/>
                      <a:pt x="40671" y="81608"/>
                    </a:cubicBezTo>
                    <a:cubicBezTo>
                      <a:pt x="18209" y="81608"/>
                      <a:pt x="0" y="63339"/>
                      <a:pt x="0" y="40804"/>
                    </a:cubicBezTo>
                    <a:cubicBezTo>
                      <a:pt x="0" y="18269"/>
                      <a:pt x="18209" y="0"/>
                      <a:pt x="40671" y="0"/>
                    </a:cubicBezTo>
                    <a:cubicBezTo>
                      <a:pt x="63133" y="0"/>
                      <a:pt x="81342" y="18269"/>
                      <a:pt x="81342" y="40804"/>
                    </a:cubicBezTo>
                    <a:close/>
                  </a:path>
                </a:pathLst>
              </a:custGeom>
              <a:solidFill>
                <a:srgbClr val="55BCF7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ECAB43A-5E9D-4F6F-AE49-CE7F9854023C}"/>
                  </a:ext>
                </a:extLst>
              </p:cNvPr>
              <p:cNvSpPr/>
              <p:nvPr/>
            </p:nvSpPr>
            <p:spPr>
              <a:xfrm>
                <a:off x="454343" y="3951059"/>
                <a:ext cx="2230069" cy="103739"/>
              </a:xfrm>
              <a:custGeom>
                <a:avLst/>
                <a:gdLst>
                  <a:gd name="connsiteX0" fmla="*/ 222 w 2230069"/>
                  <a:gd name="connsiteY0" fmla="*/ 44 h 103739"/>
                  <a:gd name="connsiteX1" fmla="*/ 0 w 2230069"/>
                  <a:gd name="connsiteY1" fmla="*/ 6387 h 103739"/>
                  <a:gd name="connsiteX2" fmla="*/ 88083 w 2230069"/>
                  <a:gd name="connsiteY2" fmla="*/ 103740 h 103739"/>
                  <a:gd name="connsiteX3" fmla="*/ 2141986 w 2230069"/>
                  <a:gd name="connsiteY3" fmla="*/ 103740 h 103739"/>
                  <a:gd name="connsiteX4" fmla="*/ 2230069 w 2230069"/>
                  <a:gd name="connsiteY4" fmla="*/ 6387 h 103739"/>
                  <a:gd name="connsiteX5" fmla="*/ 2229848 w 2230069"/>
                  <a:gd name="connsiteY5" fmla="*/ 0 h 103739"/>
                  <a:gd name="connsiteX6" fmla="*/ 222 w 2230069"/>
                  <a:gd name="connsiteY6" fmla="*/ 0 h 103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30069" h="103739">
                    <a:moveTo>
                      <a:pt x="222" y="44"/>
                    </a:moveTo>
                    <a:cubicBezTo>
                      <a:pt x="89" y="2129"/>
                      <a:pt x="0" y="4258"/>
                      <a:pt x="0" y="6387"/>
                    </a:cubicBezTo>
                    <a:cubicBezTo>
                      <a:pt x="0" y="59920"/>
                      <a:pt x="39651" y="103740"/>
                      <a:pt x="88083" y="103740"/>
                    </a:cubicBezTo>
                    <a:lnTo>
                      <a:pt x="2141986" y="103740"/>
                    </a:lnTo>
                    <a:cubicBezTo>
                      <a:pt x="2190463" y="103740"/>
                      <a:pt x="2230069" y="59920"/>
                      <a:pt x="2230069" y="6387"/>
                    </a:cubicBezTo>
                    <a:cubicBezTo>
                      <a:pt x="2230069" y="4258"/>
                      <a:pt x="2229981" y="2129"/>
                      <a:pt x="2229848" y="0"/>
                    </a:cubicBez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1E3056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B58B4E9E-BEA2-41E1-9D23-F6193363DC4A}"/>
                  </a:ext>
                </a:extLst>
              </p:cNvPr>
              <p:cNvSpPr/>
              <p:nvPr/>
            </p:nvSpPr>
            <p:spPr>
              <a:xfrm>
                <a:off x="2254019" y="2764728"/>
                <a:ext cx="1729" cy="1241"/>
              </a:xfrm>
              <a:custGeom>
                <a:avLst/>
                <a:gdLst>
                  <a:gd name="connsiteX0" fmla="*/ 1730 w 1729"/>
                  <a:gd name="connsiteY0" fmla="*/ 0 h 1241"/>
                  <a:gd name="connsiteX1" fmla="*/ 0 w 1729"/>
                  <a:gd name="connsiteY1" fmla="*/ 0 h 1241"/>
                  <a:gd name="connsiteX2" fmla="*/ 1730 w 1729"/>
                  <a:gd name="connsiteY2" fmla="*/ 1242 h 1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29" h="1241">
                    <a:moveTo>
                      <a:pt x="1730" y="0"/>
                    </a:moveTo>
                    <a:lnTo>
                      <a:pt x="0" y="0"/>
                    </a:lnTo>
                    <a:lnTo>
                      <a:pt x="1730" y="1242"/>
                    </a:lnTo>
                    <a:close/>
                  </a:path>
                </a:pathLst>
              </a:custGeom>
              <a:solidFill>
                <a:srgbClr val="2FC4F2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3FF0F87-068A-4135-90D5-C143A4CB8714}"/>
                  </a:ext>
                </a:extLst>
              </p:cNvPr>
              <p:cNvSpPr/>
              <p:nvPr/>
            </p:nvSpPr>
            <p:spPr>
              <a:xfrm>
                <a:off x="1149473" y="2897430"/>
                <a:ext cx="640178" cy="725644"/>
              </a:xfrm>
              <a:custGeom>
                <a:avLst/>
                <a:gdLst>
                  <a:gd name="connsiteX0" fmla="*/ 574227 w 640178"/>
                  <a:gd name="connsiteY0" fmla="*/ 150265 h 725644"/>
                  <a:gd name="connsiteX1" fmla="*/ 567131 w 640178"/>
                  <a:gd name="connsiteY1" fmla="*/ 124718 h 725644"/>
                  <a:gd name="connsiteX2" fmla="*/ 567485 w 640178"/>
                  <a:gd name="connsiteY2" fmla="*/ 123565 h 725644"/>
                  <a:gd name="connsiteX3" fmla="*/ 559014 w 640178"/>
                  <a:gd name="connsiteY3" fmla="*/ 129020 h 725644"/>
                  <a:gd name="connsiteX4" fmla="*/ 325766 w 640178"/>
                  <a:gd name="connsiteY4" fmla="*/ 257597 h 725644"/>
                  <a:gd name="connsiteX5" fmla="*/ 285849 w 640178"/>
                  <a:gd name="connsiteY5" fmla="*/ 217148 h 725644"/>
                  <a:gd name="connsiteX6" fmla="*/ 155587 w 640178"/>
                  <a:gd name="connsiteY6" fmla="*/ 83249 h 725644"/>
                  <a:gd name="connsiteX7" fmla="*/ 138024 w 640178"/>
                  <a:gd name="connsiteY7" fmla="*/ 69988 h 725644"/>
                  <a:gd name="connsiteX8" fmla="*/ 0 w 640178"/>
                  <a:gd name="connsiteY8" fmla="*/ 0 h 725644"/>
                  <a:gd name="connsiteX9" fmla="*/ 102054 w 640178"/>
                  <a:gd name="connsiteY9" fmla="*/ 725645 h 725644"/>
                  <a:gd name="connsiteX10" fmla="*/ 173816 w 640178"/>
                  <a:gd name="connsiteY10" fmla="*/ 725645 h 725644"/>
                  <a:gd name="connsiteX11" fmla="*/ 159357 w 640178"/>
                  <a:gd name="connsiteY11" fmla="*/ 318803 h 725644"/>
                  <a:gd name="connsiteX12" fmla="*/ 160510 w 640178"/>
                  <a:gd name="connsiteY12" fmla="*/ 319956 h 725644"/>
                  <a:gd name="connsiteX13" fmla="*/ 165123 w 640178"/>
                  <a:gd name="connsiteY13" fmla="*/ 324879 h 725644"/>
                  <a:gd name="connsiteX14" fmla="*/ 283188 w 640178"/>
                  <a:gd name="connsiteY14" fmla="*/ 432877 h 725644"/>
                  <a:gd name="connsiteX15" fmla="*/ 614809 w 640178"/>
                  <a:gd name="connsiteY15" fmla="*/ 189029 h 725644"/>
                  <a:gd name="connsiteX16" fmla="*/ 640179 w 640178"/>
                  <a:gd name="connsiteY16" fmla="*/ 154079 h 725644"/>
                  <a:gd name="connsiteX17" fmla="*/ 631308 w 640178"/>
                  <a:gd name="connsiteY17" fmla="*/ 159268 h 725644"/>
                  <a:gd name="connsiteX18" fmla="*/ 574227 w 640178"/>
                  <a:gd name="connsiteY18" fmla="*/ 150265 h 725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40178" h="725644">
                    <a:moveTo>
                      <a:pt x="574227" y="150265"/>
                    </a:moveTo>
                    <a:cubicBezTo>
                      <a:pt x="567619" y="143435"/>
                      <a:pt x="564869" y="133943"/>
                      <a:pt x="567131" y="124718"/>
                    </a:cubicBezTo>
                    <a:cubicBezTo>
                      <a:pt x="567219" y="124319"/>
                      <a:pt x="567352" y="123964"/>
                      <a:pt x="567485" y="123565"/>
                    </a:cubicBezTo>
                    <a:cubicBezTo>
                      <a:pt x="564647" y="125206"/>
                      <a:pt x="561808" y="127024"/>
                      <a:pt x="559014" y="129020"/>
                    </a:cubicBezTo>
                    <a:cubicBezTo>
                      <a:pt x="499272" y="171377"/>
                      <a:pt x="453234" y="226418"/>
                      <a:pt x="325766" y="257597"/>
                    </a:cubicBezTo>
                    <a:cubicBezTo>
                      <a:pt x="311263" y="243138"/>
                      <a:pt x="298268" y="229877"/>
                      <a:pt x="285849" y="217148"/>
                    </a:cubicBezTo>
                    <a:cubicBezTo>
                      <a:pt x="233381" y="163260"/>
                      <a:pt x="196746" y="122811"/>
                      <a:pt x="155587" y="83249"/>
                    </a:cubicBezTo>
                    <a:cubicBezTo>
                      <a:pt x="149999" y="77882"/>
                      <a:pt x="144100" y="73491"/>
                      <a:pt x="138024" y="69988"/>
                    </a:cubicBezTo>
                    <a:cubicBezTo>
                      <a:pt x="108618" y="33220"/>
                      <a:pt x="58146" y="11665"/>
                      <a:pt x="0" y="0"/>
                    </a:cubicBezTo>
                    <a:cubicBezTo>
                      <a:pt x="108352" y="216749"/>
                      <a:pt x="130573" y="483571"/>
                      <a:pt x="102054" y="725645"/>
                    </a:cubicBezTo>
                    <a:lnTo>
                      <a:pt x="173816" y="725645"/>
                    </a:lnTo>
                    <a:cubicBezTo>
                      <a:pt x="175989" y="720057"/>
                      <a:pt x="155499" y="385597"/>
                      <a:pt x="159357" y="318803"/>
                    </a:cubicBezTo>
                    <a:cubicBezTo>
                      <a:pt x="159756" y="319202"/>
                      <a:pt x="160111" y="319601"/>
                      <a:pt x="160510" y="319956"/>
                    </a:cubicBezTo>
                    <a:cubicBezTo>
                      <a:pt x="162018" y="321509"/>
                      <a:pt x="163615" y="323238"/>
                      <a:pt x="165123" y="324879"/>
                    </a:cubicBezTo>
                    <a:cubicBezTo>
                      <a:pt x="200028" y="361603"/>
                      <a:pt x="238038" y="410523"/>
                      <a:pt x="283188" y="432877"/>
                    </a:cubicBezTo>
                    <a:cubicBezTo>
                      <a:pt x="345636" y="463834"/>
                      <a:pt x="567485" y="238614"/>
                      <a:pt x="614809" y="189029"/>
                    </a:cubicBezTo>
                    <a:cubicBezTo>
                      <a:pt x="627450" y="175767"/>
                      <a:pt x="635610" y="164103"/>
                      <a:pt x="640179" y="154079"/>
                    </a:cubicBezTo>
                    <a:cubicBezTo>
                      <a:pt x="637384" y="155942"/>
                      <a:pt x="634502" y="157716"/>
                      <a:pt x="631308" y="159268"/>
                    </a:cubicBezTo>
                    <a:cubicBezTo>
                      <a:pt x="608600" y="170490"/>
                      <a:pt x="588331" y="164768"/>
                      <a:pt x="574227" y="150265"/>
                    </a:cubicBezTo>
                    <a:close/>
                  </a:path>
                </a:pathLst>
              </a:custGeom>
              <a:solidFill>
                <a:srgbClr val="0874BB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6BD31EC9-BA87-4E9E-B6AE-C5312D2D9B29}"/>
                  </a:ext>
                </a:extLst>
              </p:cNvPr>
              <p:cNvSpPr/>
              <p:nvPr/>
            </p:nvSpPr>
            <p:spPr>
              <a:xfrm>
                <a:off x="1715780" y="2938193"/>
                <a:ext cx="116582" cy="120259"/>
              </a:xfrm>
              <a:custGeom>
                <a:avLst/>
                <a:gdLst>
                  <a:gd name="connsiteX0" fmla="*/ 116583 w 116582"/>
                  <a:gd name="connsiteY0" fmla="*/ 35566 h 120259"/>
                  <a:gd name="connsiteX1" fmla="*/ 99685 w 116582"/>
                  <a:gd name="connsiteY1" fmla="*/ 4254 h 120259"/>
                  <a:gd name="connsiteX2" fmla="*/ 77952 w 116582"/>
                  <a:gd name="connsiteY2" fmla="*/ 173 h 120259"/>
                  <a:gd name="connsiteX3" fmla="*/ 10981 w 116582"/>
                  <a:gd name="connsiteY3" fmla="*/ 54948 h 120259"/>
                  <a:gd name="connsiteX4" fmla="*/ 1134 w 116582"/>
                  <a:gd name="connsiteY4" fmla="*/ 78632 h 120259"/>
                  <a:gd name="connsiteX5" fmla="*/ 779 w 116582"/>
                  <a:gd name="connsiteY5" fmla="*/ 79785 h 120259"/>
                  <a:gd name="connsiteX6" fmla="*/ 7876 w 116582"/>
                  <a:gd name="connsiteY6" fmla="*/ 105332 h 120259"/>
                  <a:gd name="connsiteX7" fmla="*/ 64913 w 116582"/>
                  <a:gd name="connsiteY7" fmla="*/ 114336 h 120259"/>
                  <a:gd name="connsiteX8" fmla="*/ 73783 w 116582"/>
                  <a:gd name="connsiteY8" fmla="*/ 109147 h 120259"/>
                  <a:gd name="connsiteX9" fmla="*/ 116583 w 116582"/>
                  <a:gd name="connsiteY9" fmla="*/ 35566 h 120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6582" h="120259">
                    <a:moveTo>
                      <a:pt x="116583" y="35566"/>
                    </a:moveTo>
                    <a:cubicBezTo>
                      <a:pt x="115962" y="23059"/>
                      <a:pt x="110374" y="10374"/>
                      <a:pt x="99685" y="4254"/>
                    </a:cubicBezTo>
                    <a:cubicBezTo>
                      <a:pt x="93165" y="528"/>
                      <a:pt x="85403" y="-448"/>
                      <a:pt x="77952" y="173"/>
                    </a:cubicBezTo>
                    <a:cubicBezTo>
                      <a:pt x="48059" y="2613"/>
                      <a:pt x="25351" y="28293"/>
                      <a:pt x="10981" y="54948"/>
                    </a:cubicBezTo>
                    <a:cubicBezTo>
                      <a:pt x="6944" y="62444"/>
                      <a:pt x="3308" y="70383"/>
                      <a:pt x="1134" y="78632"/>
                    </a:cubicBezTo>
                    <a:cubicBezTo>
                      <a:pt x="1046" y="79031"/>
                      <a:pt x="913" y="79386"/>
                      <a:pt x="779" y="79785"/>
                    </a:cubicBezTo>
                    <a:cubicBezTo>
                      <a:pt x="-1483" y="89011"/>
                      <a:pt x="1267" y="98546"/>
                      <a:pt x="7876" y="105332"/>
                    </a:cubicBezTo>
                    <a:cubicBezTo>
                      <a:pt x="21980" y="119880"/>
                      <a:pt x="42249" y="125557"/>
                      <a:pt x="64913" y="114336"/>
                    </a:cubicBezTo>
                    <a:cubicBezTo>
                      <a:pt x="68106" y="112783"/>
                      <a:pt x="70989" y="111009"/>
                      <a:pt x="73783" y="109147"/>
                    </a:cubicBezTo>
                    <a:cubicBezTo>
                      <a:pt x="98886" y="92337"/>
                      <a:pt x="108777" y="64218"/>
                      <a:pt x="116583" y="35566"/>
                    </a:cubicBezTo>
                    <a:close/>
                  </a:path>
                </a:pathLst>
              </a:custGeom>
              <a:solidFill>
                <a:srgbClr val="54DDFB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4669E4E-56D2-49B9-84B1-90F909CB565A}"/>
                  </a:ext>
                </a:extLst>
              </p:cNvPr>
              <p:cNvSpPr/>
              <p:nvPr/>
            </p:nvSpPr>
            <p:spPr>
              <a:xfrm>
                <a:off x="651422" y="2889402"/>
                <a:ext cx="327354" cy="733672"/>
              </a:xfrm>
              <a:custGeom>
                <a:avLst/>
                <a:gdLst>
                  <a:gd name="connsiteX0" fmla="*/ 273851 w 327354"/>
                  <a:gd name="connsiteY0" fmla="*/ 0 h 733672"/>
                  <a:gd name="connsiteX1" fmla="*/ 211758 w 327354"/>
                  <a:gd name="connsiteY1" fmla="*/ 21999 h 733672"/>
                  <a:gd name="connsiteX2" fmla="*/ 211714 w 327354"/>
                  <a:gd name="connsiteY2" fmla="*/ 21023 h 733672"/>
                  <a:gd name="connsiteX3" fmla="*/ 24947 w 327354"/>
                  <a:gd name="connsiteY3" fmla="*/ 733673 h 733672"/>
                  <a:gd name="connsiteX4" fmla="*/ 114361 w 327354"/>
                  <a:gd name="connsiteY4" fmla="*/ 733673 h 733672"/>
                  <a:gd name="connsiteX5" fmla="*/ 171575 w 327354"/>
                  <a:gd name="connsiteY5" fmla="*/ 314545 h 733672"/>
                  <a:gd name="connsiteX6" fmla="*/ 202976 w 327354"/>
                  <a:gd name="connsiteY6" fmla="*/ 445029 h 733672"/>
                  <a:gd name="connsiteX7" fmla="*/ 222136 w 327354"/>
                  <a:gd name="connsiteY7" fmla="*/ 733673 h 733672"/>
                  <a:gd name="connsiteX8" fmla="*/ 301172 w 327354"/>
                  <a:gd name="connsiteY8" fmla="*/ 733673 h 733672"/>
                  <a:gd name="connsiteX9" fmla="*/ 273851 w 327354"/>
                  <a:gd name="connsiteY9" fmla="*/ 0 h 73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7354" h="733672">
                    <a:moveTo>
                      <a:pt x="273851" y="0"/>
                    </a:moveTo>
                    <a:cubicBezTo>
                      <a:pt x="262319" y="931"/>
                      <a:pt x="239656" y="6032"/>
                      <a:pt x="211758" y="21999"/>
                    </a:cubicBezTo>
                    <a:lnTo>
                      <a:pt x="211714" y="21023"/>
                    </a:lnTo>
                    <a:cubicBezTo>
                      <a:pt x="6718" y="145785"/>
                      <a:pt x="-34618" y="525839"/>
                      <a:pt x="24947" y="733673"/>
                    </a:cubicBezTo>
                    <a:lnTo>
                      <a:pt x="114361" y="733673"/>
                    </a:lnTo>
                    <a:cubicBezTo>
                      <a:pt x="95511" y="580392"/>
                      <a:pt x="100789" y="444186"/>
                      <a:pt x="171575" y="314545"/>
                    </a:cubicBezTo>
                    <a:cubicBezTo>
                      <a:pt x="183151" y="358543"/>
                      <a:pt x="192864" y="401786"/>
                      <a:pt x="202976" y="445029"/>
                    </a:cubicBezTo>
                    <a:cubicBezTo>
                      <a:pt x="207944" y="559280"/>
                      <a:pt x="211359" y="696550"/>
                      <a:pt x="222136" y="733673"/>
                    </a:cubicBezTo>
                    <a:lnTo>
                      <a:pt x="301172" y="733673"/>
                    </a:lnTo>
                    <a:cubicBezTo>
                      <a:pt x="335811" y="490623"/>
                      <a:pt x="344637" y="236397"/>
                      <a:pt x="273851" y="0"/>
                    </a:cubicBezTo>
                    <a:close/>
                  </a:path>
                </a:pathLst>
              </a:custGeom>
              <a:solidFill>
                <a:srgbClr val="0874BB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36A15C5-0E45-4A29-8B57-561CCDD7C3B2}"/>
                  </a:ext>
                </a:extLst>
              </p:cNvPr>
              <p:cNvSpPr/>
              <p:nvPr/>
            </p:nvSpPr>
            <p:spPr>
              <a:xfrm>
                <a:off x="925273" y="2885854"/>
                <a:ext cx="337562" cy="737265"/>
              </a:xfrm>
              <a:custGeom>
                <a:avLst/>
                <a:gdLst>
                  <a:gd name="connsiteX0" fmla="*/ 224156 w 337562"/>
                  <a:gd name="connsiteY0" fmla="*/ 11576 h 737265"/>
                  <a:gd name="connsiteX1" fmla="*/ 207169 w 337562"/>
                  <a:gd name="connsiteY1" fmla="*/ 8471 h 737265"/>
                  <a:gd name="connsiteX2" fmla="*/ 199718 w 337562"/>
                  <a:gd name="connsiteY2" fmla="*/ 7318 h 737265"/>
                  <a:gd name="connsiteX3" fmla="*/ 168804 w 337562"/>
                  <a:gd name="connsiteY3" fmla="*/ 91055 h 737265"/>
                  <a:gd name="connsiteX4" fmla="*/ 145253 w 337562"/>
                  <a:gd name="connsiteY4" fmla="*/ 47545 h 737265"/>
                  <a:gd name="connsiteX5" fmla="*/ 144677 w 337562"/>
                  <a:gd name="connsiteY5" fmla="*/ 47634 h 737265"/>
                  <a:gd name="connsiteX6" fmla="*/ 129020 w 337562"/>
                  <a:gd name="connsiteY6" fmla="*/ 100812 h 737265"/>
                  <a:gd name="connsiteX7" fmla="*/ 66573 w 337562"/>
                  <a:gd name="connsiteY7" fmla="*/ 2395 h 737265"/>
                  <a:gd name="connsiteX8" fmla="*/ 70564 w 337562"/>
                  <a:gd name="connsiteY8" fmla="*/ 0 h 737265"/>
                  <a:gd name="connsiteX9" fmla="*/ 0 w 337562"/>
                  <a:gd name="connsiteY9" fmla="*/ 3593 h 737265"/>
                  <a:gd name="connsiteX10" fmla="*/ 27365 w 337562"/>
                  <a:gd name="connsiteY10" fmla="*/ 737265 h 737265"/>
                  <a:gd name="connsiteX11" fmla="*/ 223757 w 337562"/>
                  <a:gd name="connsiteY11" fmla="*/ 737265 h 737265"/>
                  <a:gd name="connsiteX12" fmla="*/ 326210 w 337562"/>
                  <a:gd name="connsiteY12" fmla="*/ 737265 h 737265"/>
                  <a:gd name="connsiteX13" fmla="*/ 224156 w 337562"/>
                  <a:gd name="connsiteY13" fmla="*/ 11576 h 737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7562" h="737265">
                    <a:moveTo>
                      <a:pt x="224156" y="11576"/>
                    </a:moveTo>
                    <a:cubicBezTo>
                      <a:pt x="218567" y="10467"/>
                      <a:pt x="212890" y="9403"/>
                      <a:pt x="207169" y="8471"/>
                    </a:cubicBezTo>
                    <a:cubicBezTo>
                      <a:pt x="204685" y="8072"/>
                      <a:pt x="202201" y="7717"/>
                      <a:pt x="199718" y="7318"/>
                    </a:cubicBezTo>
                    <a:cubicBezTo>
                      <a:pt x="204064" y="57924"/>
                      <a:pt x="168804" y="91055"/>
                      <a:pt x="168804" y="91055"/>
                    </a:cubicBezTo>
                    <a:lnTo>
                      <a:pt x="145253" y="47545"/>
                    </a:lnTo>
                    <a:cubicBezTo>
                      <a:pt x="145076" y="47545"/>
                      <a:pt x="144898" y="47590"/>
                      <a:pt x="144677" y="47634"/>
                    </a:cubicBezTo>
                    <a:lnTo>
                      <a:pt x="129020" y="100812"/>
                    </a:lnTo>
                    <a:cubicBezTo>
                      <a:pt x="129020" y="100812"/>
                      <a:pt x="62182" y="72871"/>
                      <a:pt x="66573" y="2395"/>
                    </a:cubicBezTo>
                    <a:lnTo>
                      <a:pt x="70564" y="0"/>
                    </a:lnTo>
                    <a:cubicBezTo>
                      <a:pt x="46215" y="444"/>
                      <a:pt x="22442" y="1730"/>
                      <a:pt x="0" y="3593"/>
                    </a:cubicBezTo>
                    <a:cubicBezTo>
                      <a:pt x="70786" y="239989"/>
                      <a:pt x="61960" y="494216"/>
                      <a:pt x="27365" y="737265"/>
                    </a:cubicBezTo>
                    <a:lnTo>
                      <a:pt x="223757" y="737265"/>
                    </a:lnTo>
                    <a:lnTo>
                      <a:pt x="326210" y="737265"/>
                    </a:lnTo>
                    <a:cubicBezTo>
                      <a:pt x="354773" y="495147"/>
                      <a:pt x="332508" y="228325"/>
                      <a:pt x="224156" y="11576"/>
                    </a:cubicBezTo>
                    <a:close/>
                  </a:path>
                </a:pathLst>
              </a:custGeom>
              <a:solidFill>
                <a:srgbClr val="2FC4F2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D9172C02-D67B-42C3-B389-2CB1D200C9CD}"/>
                  </a:ext>
                </a:extLst>
              </p:cNvPr>
              <p:cNvSpPr/>
              <p:nvPr/>
            </p:nvSpPr>
            <p:spPr>
              <a:xfrm>
                <a:off x="932347" y="2571353"/>
                <a:ext cx="176857" cy="171287"/>
              </a:xfrm>
              <a:custGeom>
                <a:avLst/>
                <a:gdLst>
                  <a:gd name="connsiteX0" fmla="*/ 40738 w 176857"/>
                  <a:gd name="connsiteY0" fmla="*/ 158204 h 171287"/>
                  <a:gd name="connsiteX1" fmla="*/ 46637 w 176857"/>
                  <a:gd name="connsiteY1" fmla="*/ 155499 h 171287"/>
                  <a:gd name="connsiteX2" fmla="*/ 44952 w 176857"/>
                  <a:gd name="connsiteY2" fmla="*/ 147959 h 171287"/>
                  <a:gd name="connsiteX3" fmla="*/ 42512 w 176857"/>
                  <a:gd name="connsiteY3" fmla="*/ 136959 h 171287"/>
                  <a:gd name="connsiteX4" fmla="*/ 130241 w 176857"/>
                  <a:gd name="connsiteY4" fmla="*/ 52868 h 171287"/>
                  <a:gd name="connsiteX5" fmla="*/ 156675 w 176857"/>
                  <a:gd name="connsiteY5" fmla="*/ 79523 h 171287"/>
                  <a:gd name="connsiteX6" fmla="*/ 166033 w 176857"/>
                  <a:gd name="connsiteY6" fmla="*/ 100546 h 171287"/>
                  <a:gd name="connsiteX7" fmla="*/ 167674 w 176857"/>
                  <a:gd name="connsiteY7" fmla="*/ 106711 h 171287"/>
                  <a:gd name="connsiteX8" fmla="*/ 174770 w 176857"/>
                  <a:gd name="connsiteY8" fmla="*/ 138379 h 171287"/>
                  <a:gd name="connsiteX9" fmla="*/ 173129 w 176857"/>
                  <a:gd name="connsiteY9" fmla="*/ 80455 h 171287"/>
                  <a:gd name="connsiteX10" fmla="*/ 163815 w 176857"/>
                  <a:gd name="connsiteY10" fmla="*/ 38808 h 171287"/>
                  <a:gd name="connsiteX11" fmla="*/ 155034 w 176857"/>
                  <a:gd name="connsiteY11" fmla="*/ 0 h 171287"/>
                  <a:gd name="connsiteX12" fmla="*/ 2019 w 176857"/>
                  <a:gd name="connsiteY12" fmla="*/ 72294 h 171287"/>
                  <a:gd name="connsiteX13" fmla="*/ 156 w 176857"/>
                  <a:gd name="connsiteY13" fmla="*/ 78459 h 171287"/>
                  <a:gd name="connsiteX14" fmla="*/ 8849 w 176857"/>
                  <a:gd name="connsiteY14" fmla="*/ 117444 h 171287"/>
                  <a:gd name="connsiteX15" fmla="*/ 32622 w 176857"/>
                  <a:gd name="connsiteY15" fmla="*/ 171288 h 171287"/>
                  <a:gd name="connsiteX16" fmla="*/ 36880 w 176857"/>
                  <a:gd name="connsiteY16" fmla="*/ 162063 h 171287"/>
                  <a:gd name="connsiteX17" fmla="*/ 40738 w 176857"/>
                  <a:gd name="connsiteY17" fmla="*/ 158204 h 171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76857" h="171287">
                    <a:moveTo>
                      <a:pt x="40738" y="158204"/>
                    </a:moveTo>
                    <a:cubicBezTo>
                      <a:pt x="42512" y="156962"/>
                      <a:pt x="44464" y="155986"/>
                      <a:pt x="46637" y="155499"/>
                    </a:cubicBezTo>
                    <a:cubicBezTo>
                      <a:pt x="46637" y="155499"/>
                      <a:pt x="44952" y="147959"/>
                      <a:pt x="44952" y="147959"/>
                    </a:cubicBezTo>
                    <a:lnTo>
                      <a:pt x="42512" y="136959"/>
                    </a:lnTo>
                    <a:cubicBezTo>
                      <a:pt x="42512" y="136959"/>
                      <a:pt x="130241" y="52868"/>
                      <a:pt x="130241" y="52868"/>
                    </a:cubicBezTo>
                    <a:cubicBezTo>
                      <a:pt x="140575" y="59077"/>
                      <a:pt x="149756" y="68214"/>
                      <a:pt x="156675" y="79523"/>
                    </a:cubicBezTo>
                    <a:cubicBezTo>
                      <a:pt x="160578" y="85866"/>
                      <a:pt x="163771" y="92918"/>
                      <a:pt x="166033" y="100546"/>
                    </a:cubicBezTo>
                    <a:cubicBezTo>
                      <a:pt x="166654" y="102542"/>
                      <a:pt x="167186" y="104582"/>
                      <a:pt x="167674" y="106711"/>
                    </a:cubicBezTo>
                    <a:lnTo>
                      <a:pt x="174770" y="138379"/>
                    </a:lnTo>
                    <a:cubicBezTo>
                      <a:pt x="177919" y="120416"/>
                      <a:pt x="177609" y="100591"/>
                      <a:pt x="173129" y="80455"/>
                    </a:cubicBezTo>
                    <a:lnTo>
                      <a:pt x="163815" y="38808"/>
                    </a:lnTo>
                    <a:lnTo>
                      <a:pt x="155034" y="0"/>
                    </a:lnTo>
                    <a:cubicBezTo>
                      <a:pt x="98440" y="13483"/>
                      <a:pt x="43754" y="33087"/>
                      <a:pt x="2019" y="72294"/>
                    </a:cubicBezTo>
                    <a:cubicBezTo>
                      <a:pt x="334" y="73846"/>
                      <a:pt x="-332" y="76241"/>
                      <a:pt x="156" y="78459"/>
                    </a:cubicBezTo>
                    <a:lnTo>
                      <a:pt x="8849" y="117444"/>
                    </a:lnTo>
                    <a:cubicBezTo>
                      <a:pt x="13462" y="137935"/>
                      <a:pt x="21844" y="156252"/>
                      <a:pt x="32622" y="171288"/>
                    </a:cubicBezTo>
                    <a:cubicBezTo>
                      <a:pt x="33376" y="167784"/>
                      <a:pt x="34884" y="164635"/>
                      <a:pt x="36880" y="162063"/>
                    </a:cubicBezTo>
                    <a:cubicBezTo>
                      <a:pt x="37988" y="160555"/>
                      <a:pt x="39275" y="159268"/>
                      <a:pt x="40738" y="158204"/>
                    </a:cubicBezTo>
                    <a:close/>
                  </a:path>
                </a:pathLst>
              </a:custGeom>
              <a:solidFill>
                <a:srgbClr val="0FABEA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97BD243-1FC1-48A4-AE60-F08C49635A24}"/>
                  </a:ext>
                </a:extLst>
              </p:cNvPr>
              <p:cNvSpPr/>
              <p:nvPr/>
            </p:nvSpPr>
            <p:spPr>
              <a:xfrm>
                <a:off x="964259" y="2624265"/>
                <a:ext cx="151670" cy="308513"/>
              </a:xfrm>
              <a:custGeom>
                <a:avLst/>
                <a:gdLst>
                  <a:gd name="connsiteX0" fmla="*/ 105913 w 151670"/>
                  <a:gd name="connsiteY0" fmla="*/ 308513 h 308513"/>
                  <a:gd name="connsiteX1" fmla="*/ 134875 w 151670"/>
                  <a:gd name="connsiteY1" fmla="*/ 259682 h 308513"/>
                  <a:gd name="connsiteX2" fmla="*/ 124586 w 151670"/>
                  <a:gd name="connsiteY2" fmla="*/ 252364 h 308513"/>
                  <a:gd name="connsiteX3" fmla="*/ 113231 w 151670"/>
                  <a:gd name="connsiteY3" fmla="*/ 201669 h 308513"/>
                  <a:gd name="connsiteX4" fmla="*/ 149423 w 151670"/>
                  <a:gd name="connsiteY4" fmla="*/ 114872 h 308513"/>
                  <a:gd name="connsiteX5" fmla="*/ 142859 w 151670"/>
                  <a:gd name="connsiteY5" fmla="*/ 85511 h 308513"/>
                  <a:gd name="connsiteX6" fmla="*/ 135762 w 151670"/>
                  <a:gd name="connsiteY6" fmla="*/ 53843 h 308513"/>
                  <a:gd name="connsiteX7" fmla="*/ 134121 w 151670"/>
                  <a:gd name="connsiteY7" fmla="*/ 47679 h 308513"/>
                  <a:gd name="connsiteX8" fmla="*/ 124763 w 151670"/>
                  <a:gd name="connsiteY8" fmla="*/ 26656 h 308513"/>
                  <a:gd name="connsiteX9" fmla="*/ 98329 w 151670"/>
                  <a:gd name="connsiteY9" fmla="*/ 0 h 308513"/>
                  <a:gd name="connsiteX10" fmla="*/ 10601 w 151670"/>
                  <a:gd name="connsiteY10" fmla="*/ 84047 h 308513"/>
                  <a:gd name="connsiteX11" fmla="*/ 13084 w 151670"/>
                  <a:gd name="connsiteY11" fmla="*/ 95091 h 308513"/>
                  <a:gd name="connsiteX12" fmla="*/ 14770 w 151670"/>
                  <a:gd name="connsiteY12" fmla="*/ 102631 h 308513"/>
                  <a:gd name="connsiteX13" fmla="*/ 8826 w 151670"/>
                  <a:gd name="connsiteY13" fmla="*/ 105336 h 308513"/>
                  <a:gd name="connsiteX14" fmla="*/ 4923 w 151670"/>
                  <a:gd name="connsiteY14" fmla="*/ 109106 h 308513"/>
                  <a:gd name="connsiteX15" fmla="*/ 666 w 151670"/>
                  <a:gd name="connsiteY15" fmla="*/ 118331 h 308513"/>
                  <a:gd name="connsiteX16" fmla="*/ 666 w 151670"/>
                  <a:gd name="connsiteY16" fmla="*/ 130351 h 308513"/>
                  <a:gd name="connsiteX17" fmla="*/ 22265 w 151670"/>
                  <a:gd name="connsiteY17" fmla="*/ 149733 h 308513"/>
                  <a:gd name="connsiteX18" fmla="*/ 22398 w 151670"/>
                  <a:gd name="connsiteY18" fmla="*/ 150886 h 308513"/>
                  <a:gd name="connsiteX19" fmla="*/ 45328 w 151670"/>
                  <a:gd name="connsiteY19" fmla="*/ 253295 h 308513"/>
                  <a:gd name="connsiteX20" fmla="*/ 105913 w 151670"/>
                  <a:gd name="connsiteY20" fmla="*/ 308513 h 308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1670" h="308513">
                    <a:moveTo>
                      <a:pt x="105913" y="308513"/>
                    </a:moveTo>
                    <a:cubicBezTo>
                      <a:pt x="134920" y="296982"/>
                      <a:pt x="134920" y="261899"/>
                      <a:pt x="134875" y="259682"/>
                    </a:cubicBezTo>
                    <a:cubicBezTo>
                      <a:pt x="131593" y="256976"/>
                      <a:pt x="128134" y="254537"/>
                      <a:pt x="124586" y="252364"/>
                    </a:cubicBezTo>
                    <a:lnTo>
                      <a:pt x="113231" y="201669"/>
                    </a:lnTo>
                    <a:cubicBezTo>
                      <a:pt x="141883" y="189206"/>
                      <a:pt x="157850" y="152527"/>
                      <a:pt x="149423" y="114872"/>
                    </a:cubicBezTo>
                    <a:lnTo>
                      <a:pt x="142859" y="85511"/>
                    </a:lnTo>
                    <a:cubicBezTo>
                      <a:pt x="142859" y="85511"/>
                      <a:pt x="135762" y="53843"/>
                      <a:pt x="135762" y="53843"/>
                    </a:cubicBezTo>
                    <a:cubicBezTo>
                      <a:pt x="135274" y="51759"/>
                      <a:pt x="134742" y="49719"/>
                      <a:pt x="134121" y="47679"/>
                    </a:cubicBezTo>
                    <a:cubicBezTo>
                      <a:pt x="131859" y="40050"/>
                      <a:pt x="128666" y="32998"/>
                      <a:pt x="124763" y="26656"/>
                    </a:cubicBezTo>
                    <a:cubicBezTo>
                      <a:pt x="117844" y="15346"/>
                      <a:pt x="108663" y="6209"/>
                      <a:pt x="98329" y="0"/>
                    </a:cubicBezTo>
                    <a:lnTo>
                      <a:pt x="10601" y="84047"/>
                    </a:lnTo>
                    <a:lnTo>
                      <a:pt x="13084" y="95091"/>
                    </a:lnTo>
                    <a:lnTo>
                      <a:pt x="14770" y="102631"/>
                    </a:lnTo>
                    <a:cubicBezTo>
                      <a:pt x="12596" y="103119"/>
                      <a:pt x="10601" y="104094"/>
                      <a:pt x="8826" y="105336"/>
                    </a:cubicBezTo>
                    <a:cubicBezTo>
                      <a:pt x="7363" y="106401"/>
                      <a:pt x="6032" y="107643"/>
                      <a:pt x="4923" y="109106"/>
                    </a:cubicBezTo>
                    <a:cubicBezTo>
                      <a:pt x="2928" y="111679"/>
                      <a:pt x="1420" y="114828"/>
                      <a:pt x="666" y="118331"/>
                    </a:cubicBezTo>
                    <a:cubicBezTo>
                      <a:pt x="-177" y="122101"/>
                      <a:pt x="-266" y="126182"/>
                      <a:pt x="666" y="130351"/>
                    </a:cubicBezTo>
                    <a:cubicBezTo>
                      <a:pt x="3282" y="142060"/>
                      <a:pt x="12596" y="150132"/>
                      <a:pt x="22265" y="149733"/>
                    </a:cubicBezTo>
                    <a:cubicBezTo>
                      <a:pt x="22310" y="150132"/>
                      <a:pt x="22310" y="150487"/>
                      <a:pt x="22398" y="150886"/>
                    </a:cubicBezTo>
                    <a:lnTo>
                      <a:pt x="45328" y="253295"/>
                    </a:lnTo>
                    <a:cubicBezTo>
                      <a:pt x="45328" y="253295"/>
                      <a:pt x="75621" y="302481"/>
                      <a:pt x="105913" y="308513"/>
                    </a:cubicBezTo>
                    <a:close/>
                  </a:path>
                </a:pathLst>
              </a:custGeom>
              <a:solidFill>
                <a:srgbClr val="54DDFB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BEC8585-45BD-4C30-87B1-5BC10E264B94}"/>
                  </a:ext>
                </a:extLst>
              </p:cNvPr>
              <p:cNvSpPr/>
              <p:nvPr/>
            </p:nvSpPr>
            <p:spPr>
              <a:xfrm>
                <a:off x="1004531" y="2873568"/>
                <a:ext cx="4878" cy="2794"/>
              </a:xfrm>
              <a:custGeom>
                <a:avLst/>
                <a:gdLst>
                  <a:gd name="connsiteX0" fmla="*/ 0 w 4878"/>
                  <a:gd name="connsiteY0" fmla="*/ 2572 h 2794"/>
                  <a:gd name="connsiteX1" fmla="*/ 222 w 4878"/>
                  <a:gd name="connsiteY1" fmla="*/ 2794 h 2794"/>
                  <a:gd name="connsiteX2" fmla="*/ 4879 w 4878"/>
                  <a:gd name="connsiteY2" fmla="*/ 0 h 2794"/>
                  <a:gd name="connsiteX3" fmla="*/ 0 w 4878"/>
                  <a:gd name="connsiteY3" fmla="*/ 2572 h 2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78" h="2794">
                    <a:moveTo>
                      <a:pt x="0" y="2572"/>
                    </a:moveTo>
                    <a:cubicBezTo>
                      <a:pt x="89" y="2661"/>
                      <a:pt x="133" y="2705"/>
                      <a:pt x="222" y="2794"/>
                    </a:cubicBezTo>
                    <a:lnTo>
                      <a:pt x="4879" y="0"/>
                    </a:lnTo>
                    <a:cubicBezTo>
                      <a:pt x="3193" y="843"/>
                      <a:pt x="1597" y="1685"/>
                      <a:pt x="0" y="2572"/>
                    </a:cubicBezTo>
                    <a:close/>
                  </a:path>
                </a:pathLst>
              </a:custGeom>
              <a:solidFill>
                <a:srgbClr val="54DDFB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6B755A9-8376-4445-950E-62502E650FCF}"/>
                  </a:ext>
                </a:extLst>
              </p:cNvPr>
              <p:cNvSpPr/>
              <p:nvPr/>
            </p:nvSpPr>
            <p:spPr>
              <a:xfrm>
                <a:off x="1069950" y="2928609"/>
                <a:ext cx="576" cy="753"/>
              </a:xfrm>
              <a:custGeom>
                <a:avLst/>
                <a:gdLst>
                  <a:gd name="connsiteX0" fmla="*/ 0 w 576"/>
                  <a:gd name="connsiteY0" fmla="*/ 754 h 753"/>
                  <a:gd name="connsiteX1" fmla="*/ 577 w 576"/>
                  <a:gd name="connsiteY1" fmla="*/ 665 h 753"/>
                  <a:gd name="connsiteX2" fmla="*/ 222 w 576"/>
                  <a:gd name="connsiteY2" fmla="*/ 0 h 753"/>
                  <a:gd name="connsiteX3" fmla="*/ 0 w 576"/>
                  <a:gd name="connsiteY3" fmla="*/ 754 h 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6" h="753">
                    <a:moveTo>
                      <a:pt x="0" y="754"/>
                    </a:moveTo>
                    <a:cubicBezTo>
                      <a:pt x="177" y="710"/>
                      <a:pt x="399" y="710"/>
                      <a:pt x="577" y="665"/>
                    </a:cubicBezTo>
                    <a:lnTo>
                      <a:pt x="222" y="0"/>
                    </a:lnTo>
                    <a:lnTo>
                      <a:pt x="0" y="754"/>
                    </a:lnTo>
                    <a:close/>
                  </a:path>
                </a:pathLst>
              </a:custGeom>
              <a:solidFill>
                <a:srgbClr val="54DDFB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C063653C-ACD1-4D3D-BA0F-E7B364ABFCAE}"/>
                  </a:ext>
                </a:extLst>
              </p:cNvPr>
              <p:cNvSpPr/>
              <p:nvPr/>
            </p:nvSpPr>
            <p:spPr>
              <a:xfrm>
                <a:off x="991639" y="2873479"/>
                <a:ext cx="78533" cy="109061"/>
              </a:xfrm>
              <a:custGeom>
                <a:avLst/>
                <a:gdLst>
                  <a:gd name="connsiteX0" fmla="*/ 62655 w 78533"/>
                  <a:gd name="connsiteY0" fmla="*/ 109062 h 109061"/>
                  <a:gd name="connsiteX1" fmla="*/ 78311 w 78533"/>
                  <a:gd name="connsiteY1" fmla="*/ 55884 h 109061"/>
                  <a:gd name="connsiteX2" fmla="*/ 78533 w 78533"/>
                  <a:gd name="connsiteY2" fmla="*/ 55174 h 109061"/>
                  <a:gd name="connsiteX3" fmla="*/ 17948 w 78533"/>
                  <a:gd name="connsiteY3" fmla="*/ 0 h 109061"/>
                  <a:gd name="connsiteX4" fmla="*/ 17726 w 78533"/>
                  <a:gd name="connsiteY4" fmla="*/ 133 h 109061"/>
                  <a:gd name="connsiteX5" fmla="*/ 13069 w 78533"/>
                  <a:gd name="connsiteY5" fmla="*/ 2927 h 109061"/>
                  <a:gd name="connsiteX6" fmla="*/ 4199 w 78533"/>
                  <a:gd name="connsiteY6" fmla="*/ 8249 h 109061"/>
                  <a:gd name="connsiteX7" fmla="*/ 207 w 78533"/>
                  <a:gd name="connsiteY7" fmla="*/ 10645 h 109061"/>
                  <a:gd name="connsiteX8" fmla="*/ 62655 w 78533"/>
                  <a:gd name="connsiteY8" fmla="*/ 109062 h 109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8533" h="109061">
                    <a:moveTo>
                      <a:pt x="62655" y="109062"/>
                    </a:moveTo>
                    <a:lnTo>
                      <a:pt x="78311" y="55884"/>
                    </a:lnTo>
                    <a:lnTo>
                      <a:pt x="78533" y="55174"/>
                    </a:lnTo>
                    <a:cubicBezTo>
                      <a:pt x="48241" y="49142"/>
                      <a:pt x="17948" y="0"/>
                      <a:pt x="17948" y="0"/>
                    </a:cubicBezTo>
                    <a:lnTo>
                      <a:pt x="17726" y="133"/>
                    </a:lnTo>
                    <a:lnTo>
                      <a:pt x="13069" y="2927"/>
                    </a:lnTo>
                    <a:lnTo>
                      <a:pt x="4199" y="8249"/>
                    </a:lnTo>
                    <a:lnTo>
                      <a:pt x="207" y="10645"/>
                    </a:lnTo>
                    <a:cubicBezTo>
                      <a:pt x="-4184" y="81120"/>
                      <a:pt x="62655" y="109062"/>
                      <a:pt x="62655" y="109062"/>
                    </a:cubicBezTo>
                    <a:close/>
                  </a:path>
                </a:pathLst>
              </a:custGeom>
              <a:solidFill>
                <a:srgbClr val="0FABEA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B8938AA7-6A4E-4D3E-BC2D-0299A63487F8}"/>
                  </a:ext>
                </a:extLst>
              </p:cNvPr>
              <p:cNvSpPr/>
              <p:nvPr/>
            </p:nvSpPr>
            <p:spPr>
              <a:xfrm>
                <a:off x="1070172" y="2879689"/>
                <a:ext cx="55190" cy="93139"/>
              </a:xfrm>
              <a:custGeom>
                <a:avLst/>
                <a:gdLst>
                  <a:gd name="connsiteX0" fmla="*/ 0 w 55190"/>
                  <a:gd name="connsiteY0" fmla="*/ 48965 h 93139"/>
                  <a:gd name="connsiteX1" fmla="*/ 355 w 55190"/>
                  <a:gd name="connsiteY1" fmla="*/ 49630 h 93139"/>
                  <a:gd name="connsiteX2" fmla="*/ 23906 w 55190"/>
                  <a:gd name="connsiteY2" fmla="*/ 93139 h 93139"/>
                  <a:gd name="connsiteX3" fmla="*/ 54819 w 55190"/>
                  <a:gd name="connsiteY3" fmla="*/ 9403 h 93139"/>
                  <a:gd name="connsiteX4" fmla="*/ 28962 w 55190"/>
                  <a:gd name="connsiteY4" fmla="*/ 0 h 93139"/>
                  <a:gd name="connsiteX5" fmla="*/ 0 w 55190"/>
                  <a:gd name="connsiteY5" fmla="*/ 48965 h 9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5190" h="93139">
                    <a:moveTo>
                      <a:pt x="0" y="48965"/>
                    </a:moveTo>
                    <a:lnTo>
                      <a:pt x="355" y="49630"/>
                    </a:lnTo>
                    <a:lnTo>
                      <a:pt x="23906" y="93139"/>
                    </a:lnTo>
                    <a:cubicBezTo>
                      <a:pt x="23906" y="93139"/>
                      <a:pt x="59166" y="60053"/>
                      <a:pt x="54819" y="9403"/>
                    </a:cubicBezTo>
                    <a:cubicBezTo>
                      <a:pt x="54819" y="9358"/>
                      <a:pt x="28962" y="0"/>
                      <a:pt x="28962" y="0"/>
                    </a:cubicBezTo>
                    <a:cubicBezTo>
                      <a:pt x="29006" y="2351"/>
                      <a:pt x="29006" y="37433"/>
                      <a:pt x="0" y="48965"/>
                    </a:cubicBezTo>
                    <a:close/>
                  </a:path>
                </a:pathLst>
              </a:custGeom>
              <a:solidFill>
                <a:srgbClr val="0FABEA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7840FC7-2F95-4B89-9D7F-6571EC54C8CD}"/>
                  </a:ext>
                </a:extLst>
              </p:cNvPr>
              <p:cNvSpPr/>
              <p:nvPr/>
            </p:nvSpPr>
            <p:spPr>
              <a:xfrm>
                <a:off x="1757989" y="2708209"/>
                <a:ext cx="337529" cy="287429"/>
              </a:xfrm>
              <a:custGeom>
                <a:avLst/>
                <a:gdLst>
                  <a:gd name="connsiteX0" fmla="*/ 335653 w 337529"/>
                  <a:gd name="connsiteY0" fmla="*/ 9328 h 287429"/>
                  <a:gd name="connsiteX1" fmla="*/ 8733 w 337529"/>
                  <a:gd name="connsiteY1" fmla="*/ 286174 h 287429"/>
                  <a:gd name="connsiteX2" fmla="*/ 1238 w 337529"/>
                  <a:gd name="connsiteY2" fmla="*/ 285553 h 287429"/>
                  <a:gd name="connsiteX3" fmla="*/ 1859 w 337529"/>
                  <a:gd name="connsiteY3" fmla="*/ 278058 h 287429"/>
                  <a:gd name="connsiteX4" fmla="*/ 328778 w 337529"/>
                  <a:gd name="connsiteY4" fmla="*/ 1256 h 287429"/>
                  <a:gd name="connsiteX5" fmla="*/ 336274 w 337529"/>
                  <a:gd name="connsiteY5" fmla="*/ 1877 h 287429"/>
                  <a:gd name="connsiteX6" fmla="*/ 335653 w 337529"/>
                  <a:gd name="connsiteY6" fmla="*/ 9328 h 287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37529" h="287429">
                    <a:moveTo>
                      <a:pt x="335653" y="9328"/>
                    </a:moveTo>
                    <a:lnTo>
                      <a:pt x="8733" y="286174"/>
                    </a:lnTo>
                    <a:cubicBezTo>
                      <a:pt x="6516" y="288081"/>
                      <a:pt x="3145" y="287771"/>
                      <a:pt x="1238" y="285553"/>
                    </a:cubicBezTo>
                    <a:cubicBezTo>
                      <a:pt x="-625" y="283335"/>
                      <a:pt x="-359" y="279920"/>
                      <a:pt x="1859" y="278058"/>
                    </a:cubicBezTo>
                    <a:lnTo>
                      <a:pt x="328778" y="1256"/>
                    </a:lnTo>
                    <a:cubicBezTo>
                      <a:pt x="330996" y="-651"/>
                      <a:pt x="334367" y="-341"/>
                      <a:pt x="336274" y="1877"/>
                    </a:cubicBezTo>
                    <a:cubicBezTo>
                      <a:pt x="338181" y="4095"/>
                      <a:pt x="337870" y="7465"/>
                      <a:pt x="335653" y="9328"/>
                    </a:cubicBezTo>
                    <a:close/>
                  </a:path>
                </a:pathLst>
              </a:custGeom>
              <a:solidFill>
                <a:srgbClr val="0874BB"/>
              </a:solidFill>
              <a:ln w="44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aphic 12">
              <a:extLst>
                <a:ext uri="{FF2B5EF4-FFF2-40B4-BE49-F238E27FC236}">
                  <a16:creationId xmlns:a16="http://schemas.microsoft.com/office/drawing/2014/main" id="{B8C71C93-4C3D-4E33-9164-163AB636FF61}"/>
                </a:ext>
              </a:extLst>
            </p:cNvPr>
            <p:cNvGrpSpPr/>
            <p:nvPr/>
          </p:nvGrpSpPr>
          <p:grpSpPr>
            <a:xfrm>
              <a:off x="87850" y="2044741"/>
              <a:ext cx="926236" cy="733579"/>
              <a:chOff x="263048" y="3548062"/>
              <a:chExt cx="1190625" cy="942975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EFB9D15-F8D7-40D8-A318-1FC07267DE64}"/>
                  </a:ext>
                </a:extLst>
              </p:cNvPr>
              <p:cNvSpPr/>
              <p:nvPr/>
            </p:nvSpPr>
            <p:spPr>
              <a:xfrm>
                <a:off x="755716" y="3853719"/>
                <a:ext cx="264740" cy="191542"/>
              </a:xfrm>
              <a:custGeom>
                <a:avLst/>
                <a:gdLst>
                  <a:gd name="connsiteX0" fmla="*/ 140649 w 264740"/>
                  <a:gd name="connsiteY0" fmla="*/ 84296 h 191542"/>
                  <a:gd name="connsiteX1" fmla="*/ 73593 w 264740"/>
                  <a:gd name="connsiteY1" fmla="*/ 126778 h 191542"/>
                  <a:gd name="connsiteX2" fmla="*/ 71688 w 264740"/>
                  <a:gd name="connsiteY2" fmla="*/ 126111 h 191542"/>
                  <a:gd name="connsiteX3" fmla="*/ 48447 w 264740"/>
                  <a:gd name="connsiteY3" fmla="*/ 125158 h 191542"/>
                  <a:gd name="connsiteX4" fmla="*/ 44923 w 264740"/>
                  <a:gd name="connsiteY4" fmla="*/ 125635 h 191542"/>
                  <a:gd name="connsiteX5" fmla="*/ 12347 w 264740"/>
                  <a:gd name="connsiteY5" fmla="*/ 132969 h 191542"/>
                  <a:gd name="connsiteX6" fmla="*/ 11966 w 264740"/>
                  <a:gd name="connsiteY6" fmla="*/ 133541 h 191542"/>
                  <a:gd name="connsiteX7" fmla="*/ 441 w 264740"/>
                  <a:gd name="connsiteY7" fmla="*/ 165545 h 191542"/>
                  <a:gd name="connsiteX8" fmla="*/ 17110 w 264740"/>
                  <a:gd name="connsiteY8" fmla="*/ 188500 h 191542"/>
                  <a:gd name="connsiteX9" fmla="*/ 44732 w 264740"/>
                  <a:gd name="connsiteY9" fmla="*/ 190500 h 191542"/>
                  <a:gd name="connsiteX10" fmla="*/ 66259 w 264740"/>
                  <a:gd name="connsiteY10" fmla="*/ 184309 h 191542"/>
                  <a:gd name="connsiteX11" fmla="*/ 77879 w 264740"/>
                  <a:gd name="connsiteY11" fmla="*/ 177355 h 191542"/>
                  <a:gd name="connsiteX12" fmla="*/ 128171 w 264740"/>
                  <a:gd name="connsiteY12" fmla="*/ 157448 h 191542"/>
                  <a:gd name="connsiteX13" fmla="*/ 239709 w 264740"/>
                  <a:gd name="connsiteY13" fmla="*/ 112109 h 191542"/>
                  <a:gd name="connsiteX14" fmla="*/ 257235 w 264740"/>
                  <a:gd name="connsiteY14" fmla="*/ 93821 h 191542"/>
                  <a:gd name="connsiteX15" fmla="*/ 260283 w 264740"/>
                  <a:gd name="connsiteY15" fmla="*/ 49054 h 191542"/>
                  <a:gd name="connsiteX16" fmla="*/ 245234 w 264740"/>
                  <a:gd name="connsiteY16" fmla="*/ 36671 h 191542"/>
                  <a:gd name="connsiteX17" fmla="*/ 118837 w 264740"/>
                  <a:gd name="connsiteY17" fmla="*/ 0 h 191542"/>
                  <a:gd name="connsiteX18" fmla="*/ 119218 w 264740"/>
                  <a:gd name="connsiteY18" fmla="*/ 16193 h 191542"/>
                  <a:gd name="connsiteX19" fmla="*/ 94358 w 264740"/>
                  <a:gd name="connsiteY19" fmla="*/ 81915 h 191542"/>
                  <a:gd name="connsiteX20" fmla="*/ 140649 w 264740"/>
                  <a:gd name="connsiteY20" fmla="*/ 84296 h 191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64740" h="191542">
                    <a:moveTo>
                      <a:pt x="140649" y="84296"/>
                    </a:moveTo>
                    <a:cubicBezTo>
                      <a:pt x="118646" y="98298"/>
                      <a:pt x="95024" y="113728"/>
                      <a:pt x="73593" y="126778"/>
                    </a:cubicBezTo>
                    <a:cubicBezTo>
                      <a:pt x="72926" y="126492"/>
                      <a:pt x="72355" y="126301"/>
                      <a:pt x="71688" y="126111"/>
                    </a:cubicBezTo>
                    <a:cubicBezTo>
                      <a:pt x="63973" y="123730"/>
                      <a:pt x="56162" y="124111"/>
                      <a:pt x="48447" y="125158"/>
                    </a:cubicBezTo>
                    <a:cubicBezTo>
                      <a:pt x="47304" y="125349"/>
                      <a:pt x="46066" y="125444"/>
                      <a:pt x="44923" y="125635"/>
                    </a:cubicBezTo>
                    <a:cubicBezTo>
                      <a:pt x="33874" y="127349"/>
                      <a:pt x="23015" y="129921"/>
                      <a:pt x="12347" y="132969"/>
                    </a:cubicBezTo>
                    <a:cubicBezTo>
                      <a:pt x="12252" y="133160"/>
                      <a:pt x="12157" y="133350"/>
                      <a:pt x="11966" y="133541"/>
                    </a:cubicBezTo>
                    <a:cubicBezTo>
                      <a:pt x="-3464" y="147066"/>
                      <a:pt x="441" y="164687"/>
                      <a:pt x="441" y="165545"/>
                    </a:cubicBezTo>
                    <a:cubicBezTo>
                      <a:pt x="346" y="175355"/>
                      <a:pt x="8156" y="184595"/>
                      <a:pt x="17110" y="188500"/>
                    </a:cubicBezTo>
                    <a:cubicBezTo>
                      <a:pt x="26063" y="192405"/>
                      <a:pt x="35684" y="191929"/>
                      <a:pt x="44732" y="190500"/>
                    </a:cubicBezTo>
                    <a:cubicBezTo>
                      <a:pt x="52067" y="189357"/>
                      <a:pt x="59496" y="187357"/>
                      <a:pt x="66259" y="184309"/>
                    </a:cubicBezTo>
                    <a:cubicBezTo>
                      <a:pt x="70450" y="182404"/>
                      <a:pt x="74355" y="180118"/>
                      <a:pt x="77879" y="177355"/>
                    </a:cubicBezTo>
                    <a:cubicBezTo>
                      <a:pt x="91310" y="172307"/>
                      <a:pt x="108645" y="165354"/>
                      <a:pt x="128171" y="157448"/>
                    </a:cubicBezTo>
                    <a:cubicBezTo>
                      <a:pt x="161604" y="143827"/>
                      <a:pt x="201514" y="127254"/>
                      <a:pt x="239709" y="112109"/>
                    </a:cubicBezTo>
                    <a:cubicBezTo>
                      <a:pt x="244472" y="109633"/>
                      <a:pt x="251711" y="102965"/>
                      <a:pt x="257235" y="93821"/>
                    </a:cubicBezTo>
                    <a:cubicBezTo>
                      <a:pt x="264284" y="82010"/>
                      <a:pt x="268379" y="66008"/>
                      <a:pt x="260283" y="49054"/>
                    </a:cubicBezTo>
                    <a:cubicBezTo>
                      <a:pt x="257330" y="42958"/>
                      <a:pt x="251901" y="39052"/>
                      <a:pt x="245234" y="36671"/>
                    </a:cubicBezTo>
                    <a:cubicBezTo>
                      <a:pt x="208658" y="16478"/>
                      <a:pt x="163890" y="9239"/>
                      <a:pt x="118837" y="0"/>
                    </a:cubicBezTo>
                    <a:cubicBezTo>
                      <a:pt x="119504" y="5524"/>
                      <a:pt x="119599" y="10858"/>
                      <a:pt x="119218" y="16193"/>
                    </a:cubicBezTo>
                    <a:cubicBezTo>
                      <a:pt x="117980" y="39243"/>
                      <a:pt x="107883" y="60007"/>
                      <a:pt x="94358" y="81915"/>
                    </a:cubicBezTo>
                    <a:cubicBezTo>
                      <a:pt x="110645" y="81915"/>
                      <a:pt x="126171" y="82868"/>
                      <a:pt x="140649" y="84296"/>
                    </a:cubicBezTo>
                    <a:close/>
                  </a:path>
                </a:pathLst>
              </a:custGeom>
              <a:solidFill>
                <a:srgbClr val="8F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50FA765-C0E8-4C59-A57B-85BD980B21B7}"/>
                  </a:ext>
                </a:extLst>
              </p:cNvPr>
              <p:cNvSpPr/>
              <p:nvPr/>
            </p:nvSpPr>
            <p:spPr>
              <a:xfrm>
                <a:off x="485266" y="3548062"/>
                <a:ext cx="149082" cy="143255"/>
              </a:xfrm>
              <a:custGeom>
                <a:avLst/>
                <a:gdLst>
                  <a:gd name="connsiteX0" fmla="*/ 40195 w 149082"/>
                  <a:gd name="connsiteY0" fmla="*/ 130016 h 143255"/>
                  <a:gd name="connsiteX1" fmla="*/ 36576 w 149082"/>
                  <a:gd name="connsiteY1" fmla="*/ 114395 h 143255"/>
                  <a:gd name="connsiteX2" fmla="*/ 109728 w 149082"/>
                  <a:gd name="connsiteY2" fmla="*/ 43434 h 143255"/>
                  <a:gd name="connsiteX3" fmla="*/ 141351 w 149082"/>
                  <a:gd name="connsiteY3" fmla="*/ 88583 h 143255"/>
                  <a:gd name="connsiteX4" fmla="*/ 147447 w 149082"/>
                  <a:gd name="connsiteY4" fmla="*/ 115157 h 143255"/>
                  <a:gd name="connsiteX5" fmla="*/ 145733 w 149082"/>
                  <a:gd name="connsiteY5" fmla="*/ 66485 h 143255"/>
                  <a:gd name="connsiteX6" fmla="*/ 137732 w 149082"/>
                  <a:gd name="connsiteY6" fmla="*/ 31528 h 143255"/>
                  <a:gd name="connsiteX7" fmla="*/ 125920 w 149082"/>
                  <a:gd name="connsiteY7" fmla="*/ 0 h 143255"/>
                  <a:gd name="connsiteX8" fmla="*/ 0 w 149082"/>
                  <a:gd name="connsiteY8" fmla="*/ 62389 h 143255"/>
                  <a:gd name="connsiteX9" fmla="*/ 191 w 149082"/>
                  <a:gd name="connsiteY9" fmla="*/ 63151 h 143255"/>
                  <a:gd name="connsiteX10" fmla="*/ 8192 w 149082"/>
                  <a:gd name="connsiteY10" fmla="*/ 98108 h 143255"/>
                  <a:gd name="connsiteX11" fmla="*/ 28384 w 149082"/>
                  <a:gd name="connsiteY11" fmla="*/ 143256 h 143255"/>
                  <a:gd name="connsiteX12" fmla="*/ 40195 w 149082"/>
                  <a:gd name="connsiteY12" fmla="*/ 130016 h 143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49082" h="143255">
                    <a:moveTo>
                      <a:pt x="40195" y="130016"/>
                    </a:moveTo>
                    <a:lnTo>
                      <a:pt x="36576" y="114395"/>
                    </a:lnTo>
                    <a:lnTo>
                      <a:pt x="109728" y="43434"/>
                    </a:lnTo>
                    <a:cubicBezTo>
                      <a:pt x="124587" y="52292"/>
                      <a:pt x="136684" y="68390"/>
                      <a:pt x="141351" y="88583"/>
                    </a:cubicBezTo>
                    <a:lnTo>
                      <a:pt x="147447" y="115157"/>
                    </a:lnTo>
                    <a:cubicBezTo>
                      <a:pt x="150019" y="100013"/>
                      <a:pt x="149638" y="83439"/>
                      <a:pt x="145733" y="66485"/>
                    </a:cubicBezTo>
                    <a:lnTo>
                      <a:pt x="137732" y="31528"/>
                    </a:lnTo>
                    <a:cubicBezTo>
                      <a:pt x="135160" y="20098"/>
                      <a:pt x="131064" y="9525"/>
                      <a:pt x="125920" y="0"/>
                    </a:cubicBezTo>
                    <a:cubicBezTo>
                      <a:pt x="79057" y="11716"/>
                      <a:pt x="34100" y="28861"/>
                      <a:pt x="0" y="62389"/>
                    </a:cubicBezTo>
                    <a:cubicBezTo>
                      <a:pt x="95" y="62675"/>
                      <a:pt x="95" y="62865"/>
                      <a:pt x="191" y="63151"/>
                    </a:cubicBezTo>
                    <a:lnTo>
                      <a:pt x="8192" y="98108"/>
                    </a:lnTo>
                    <a:cubicBezTo>
                      <a:pt x="12097" y="115348"/>
                      <a:pt x="19241" y="130683"/>
                      <a:pt x="28384" y="143256"/>
                    </a:cubicBezTo>
                    <a:cubicBezTo>
                      <a:pt x="29813" y="136684"/>
                      <a:pt x="34100" y="131445"/>
                      <a:pt x="40195" y="130016"/>
                    </a:cubicBezTo>
                    <a:close/>
                  </a:path>
                </a:pathLst>
              </a:custGeom>
              <a:solidFill>
                <a:srgbClr val="69352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7A99129-58CB-4CA9-B675-9FBA139A7C42}"/>
                  </a:ext>
                </a:extLst>
              </p:cNvPr>
              <p:cNvSpPr/>
              <p:nvPr/>
            </p:nvSpPr>
            <p:spPr>
              <a:xfrm>
                <a:off x="1311523" y="4420266"/>
                <a:ext cx="137904" cy="59075"/>
              </a:xfrm>
              <a:custGeom>
                <a:avLst/>
                <a:gdLst>
                  <a:gd name="connsiteX0" fmla="*/ 121480 w 137904"/>
                  <a:gd name="connsiteY0" fmla="*/ 10668 h 59075"/>
                  <a:gd name="connsiteX1" fmla="*/ 62330 w 137904"/>
                  <a:gd name="connsiteY1" fmla="*/ 0 h 59075"/>
                  <a:gd name="connsiteX2" fmla="*/ 5084 w 137904"/>
                  <a:gd name="connsiteY2" fmla="*/ 17240 h 59075"/>
                  <a:gd name="connsiteX3" fmla="*/ 36 w 137904"/>
                  <a:gd name="connsiteY3" fmla="*/ 54007 h 59075"/>
                  <a:gd name="connsiteX4" fmla="*/ 8799 w 137904"/>
                  <a:gd name="connsiteY4" fmla="*/ 58960 h 59075"/>
                  <a:gd name="connsiteX5" fmla="*/ 113765 w 137904"/>
                  <a:gd name="connsiteY5" fmla="*/ 44101 h 59075"/>
                  <a:gd name="connsiteX6" fmla="*/ 121480 w 137904"/>
                  <a:gd name="connsiteY6" fmla="*/ 10668 h 59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904" h="59075">
                    <a:moveTo>
                      <a:pt x="121480" y="10668"/>
                    </a:moveTo>
                    <a:lnTo>
                      <a:pt x="62330" y="0"/>
                    </a:lnTo>
                    <a:cubicBezTo>
                      <a:pt x="58520" y="23336"/>
                      <a:pt x="30897" y="30575"/>
                      <a:pt x="5084" y="17240"/>
                    </a:cubicBezTo>
                    <a:lnTo>
                      <a:pt x="36" y="54007"/>
                    </a:lnTo>
                    <a:cubicBezTo>
                      <a:pt x="-440" y="57340"/>
                      <a:pt x="3846" y="59627"/>
                      <a:pt x="8799" y="58960"/>
                    </a:cubicBezTo>
                    <a:lnTo>
                      <a:pt x="113765" y="44101"/>
                    </a:lnTo>
                    <a:cubicBezTo>
                      <a:pt x="141387" y="40196"/>
                      <a:pt x="147102" y="15335"/>
                      <a:pt x="121480" y="1066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981BD2B-87E5-4899-99EB-28130AB2AA89}"/>
                  </a:ext>
                </a:extLst>
              </p:cNvPr>
              <p:cNvSpPr/>
              <p:nvPr/>
            </p:nvSpPr>
            <p:spPr>
              <a:xfrm>
                <a:off x="304196" y="3823620"/>
                <a:ext cx="570728" cy="630269"/>
              </a:xfrm>
              <a:custGeom>
                <a:avLst/>
                <a:gdLst>
                  <a:gd name="connsiteX0" fmla="*/ 371285 w 570728"/>
                  <a:gd name="connsiteY0" fmla="*/ 579215 h 630269"/>
                  <a:gd name="connsiteX1" fmla="*/ 536162 w 570728"/>
                  <a:gd name="connsiteY1" fmla="*/ 266414 h 630269"/>
                  <a:gd name="connsiteX2" fmla="*/ 517779 w 570728"/>
                  <a:gd name="connsiteY2" fmla="*/ 214313 h 630269"/>
                  <a:gd name="connsiteX3" fmla="*/ 496252 w 570728"/>
                  <a:gd name="connsiteY3" fmla="*/ 220504 h 630269"/>
                  <a:gd name="connsiteX4" fmla="*/ 468630 w 570728"/>
                  <a:gd name="connsiteY4" fmla="*/ 218503 h 630269"/>
                  <a:gd name="connsiteX5" fmla="*/ 451961 w 570728"/>
                  <a:gd name="connsiteY5" fmla="*/ 195548 h 630269"/>
                  <a:gd name="connsiteX6" fmla="*/ 463487 w 570728"/>
                  <a:gd name="connsiteY6" fmla="*/ 163544 h 630269"/>
                  <a:gd name="connsiteX7" fmla="*/ 463868 w 570728"/>
                  <a:gd name="connsiteY7" fmla="*/ 162973 h 630269"/>
                  <a:gd name="connsiteX8" fmla="*/ 496443 w 570728"/>
                  <a:gd name="connsiteY8" fmla="*/ 155639 h 630269"/>
                  <a:gd name="connsiteX9" fmla="*/ 499967 w 570728"/>
                  <a:gd name="connsiteY9" fmla="*/ 155162 h 630269"/>
                  <a:gd name="connsiteX10" fmla="*/ 485966 w 570728"/>
                  <a:gd name="connsiteY10" fmla="*/ 115919 h 630269"/>
                  <a:gd name="connsiteX11" fmla="*/ 545687 w 570728"/>
                  <a:gd name="connsiteY11" fmla="*/ 111823 h 630269"/>
                  <a:gd name="connsiteX12" fmla="*/ 570548 w 570728"/>
                  <a:gd name="connsiteY12" fmla="*/ 46101 h 630269"/>
                  <a:gd name="connsiteX13" fmla="*/ 570167 w 570728"/>
                  <a:gd name="connsiteY13" fmla="*/ 29908 h 630269"/>
                  <a:gd name="connsiteX14" fmla="*/ 377381 w 570728"/>
                  <a:gd name="connsiteY14" fmla="*/ 4381 h 630269"/>
                  <a:gd name="connsiteX15" fmla="*/ 334518 w 570728"/>
                  <a:gd name="connsiteY15" fmla="*/ 0 h 630269"/>
                  <a:gd name="connsiteX16" fmla="*/ 334423 w 570728"/>
                  <a:gd name="connsiteY16" fmla="*/ 2762 h 630269"/>
                  <a:gd name="connsiteX17" fmla="*/ 313753 w 570728"/>
                  <a:gd name="connsiteY17" fmla="*/ 79629 h 630269"/>
                  <a:gd name="connsiteX18" fmla="*/ 234982 w 570728"/>
                  <a:gd name="connsiteY18" fmla="*/ 19812 h 630269"/>
                  <a:gd name="connsiteX19" fmla="*/ 242030 w 570728"/>
                  <a:gd name="connsiteY19" fmla="*/ 8382 h 630269"/>
                  <a:gd name="connsiteX20" fmla="*/ 188976 w 570728"/>
                  <a:gd name="connsiteY20" fmla="*/ 13716 h 630269"/>
                  <a:gd name="connsiteX21" fmla="*/ 157163 w 570728"/>
                  <a:gd name="connsiteY21" fmla="*/ 21812 h 630269"/>
                  <a:gd name="connsiteX22" fmla="*/ 127349 w 570728"/>
                  <a:gd name="connsiteY22" fmla="*/ 32290 h 630269"/>
                  <a:gd name="connsiteX23" fmla="*/ 116396 w 570728"/>
                  <a:gd name="connsiteY23" fmla="*/ 37909 h 630269"/>
                  <a:gd name="connsiteX24" fmla="*/ 87821 w 570728"/>
                  <a:gd name="connsiteY24" fmla="*/ 65532 h 630269"/>
                  <a:gd name="connsiteX25" fmla="*/ 83344 w 570728"/>
                  <a:gd name="connsiteY25" fmla="*/ 76486 h 630269"/>
                  <a:gd name="connsiteX26" fmla="*/ 40862 w 570728"/>
                  <a:gd name="connsiteY26" fmla="*/ 130493 h 630269"/>
                  <a:gd name="connsiteX27" fmla="*/ 31623 w 570728"/>
                  <a:gd name="connsiteY27" fmla="*/ 142113 h 630269"/>
                  <a:gd name="connsiteX28" fmla="*/ 23336 w 570728"/>
                  <a:gd name="connsiteY28" fmla="*/ 152591 h 630269"/>
                  <a:gd name="connsiteX29" fmla="*/ 0 w 570728"/>
                  <a:gd name="connsiteY29" fmla="*/ 183071 h 630269"/>
                  <a:gd name="connsiteX30" fmla="*/ 31051 w 570728"/>
                  <a:gd name="connsiteY30" fmla="*/ 204025 h 630269"/>
                  <a:gd name="connsiteX31" fmla="*/ 89535 w 570728"/>
                  <a:gd name="connsiteY31" fmla="*/ 216503 h 630269"/>
                  <a:gd name="connsiteX32" fmla="*/ 101441 w 570728"/>
                  <a:gd name="connsiteY32" fmla="*/ 217075 h 630269"/>
                  <a:gd name="connsiteX33" fmla="*/ 102299 w 570728"/>
                  <a:gd name="connsiteY33" fmla="*/ 216027 h 630269"/>
                  <a:gd name="connsiteX34" fmla="*/ 117253 w 570728"/>
                  <a:gd name="connsiteY34" fmla="*/ 197072 h 630269"/>
                  <a:gd name="connsiteX35" fmla="*/ 141256 w 570728"/>
                  <a:gd name="connsiteY35" fmla="*/ 233077 h 630269"/>
                  <a:gd name="connsiteX36" fmla="*/ 230219 w 570728"/>
                  <a:gd name="connsiteY36" fmla="*/ 245745 h 630269"/>
                  <a:gd name="connsiteX37" fmla="*/ 245745 w 570728"/>
                  <a:gd name="connsiteY37" fmla="*/ 248412 h 630269"/>
                  <a:gd name="connsiteX38" fmla="*/ 261747 w 570728"/>
                  <a:gd name="connsiteY38" fmla="*/ 239840 h 630269"/>
                  <a:gd name="connsiteX39" fmla="*/ 294608 w 570728"/>
                  <a:gd name="connsiteY39" fmla="*/ 228600 h 630269"/>
                  <a:gd name="connsiteX40" fmla="*/ 295180 w 570728"/>
                  <a:gd name="connsiteY40" fmla="*/ 228886 h 630269"/>
                  <a:gd name="connsiteX41" fmla="*/ 322707 w 570728"/>
                  <a:gd name="connsiteY41" fmla="*/ 250984 h 630269"/>
                  <a:gd name="connsiteX42" fmla="*/ 320326 w 570728"/>
                  <a:gd name="connsiteY42" fmla="*/ 280416 h 630269"/>
                  <a:gd name="connsiteX43" fmla="*/ 296894 w 570728"/>
                  <a:gd name="connsiteY43" fmla="*/ 297371 h 630269"/>
                  <a:gd name="connsiteX44" fmla="*/ 241935 w 570728"/>
                  <a:gd name="connsiteY44" fmla="*/ 296513 h 630269"/>
                  <a:gd name="connsiteX45" fmla="*/ 185642 w 570728"/>
                  <a:gd name="connsiteY45" fmla="*/ 303371 h 630269"/>
                  <a:gd name="connsiteX46" fmla="*/ 224028 w 570728"/>
                  <a:gd name="connsiteY46" fmla="*/ 376619 h 630269"/>
                  <a:gd name="connsiteX47" fmla="*/ 302228 w 570728"/>
                  <a:gd name="connsiteY47" fmla="*/ 513874 h 630269"/>
                  <a:gd name="connsiteX48" fmla="*/ 373475 w 570728"/>
                  <a:gd name="connsiteY48" fmla="*/ 630269 h 630269"/>
                  <a:gd name="connsiteX49" fmla="*/ 371285 w 570728"/>
                  <a:gd name="connsiteY49" fmla="*/ 579215 h 630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570728" h="630269">
                    <a:moveTo>
                      <a:pt x="371285" y="579215"/>
                    </a:moveTo>
                    <a:cubicBezTo>
                      <a:pt x="423196" y="490061"/>
                      <a:pt x="484632" y="361474"/>
                      <a:pt x="536162" y="266414"/>
                    </a:cubicBezTo>
                    <a:cubicBezTo>
                      <a:pt x="529304" y="249174"/>
                      <a:pt x="523208" y="231648"/>
                      <a:pt x="517779" y="214313"/>
                    </a:cubicBezTo>
                    <a:cubicBezTo>
                      <a:pt x="511016" y="217361"/>
                      <a:pt x="503587" y="219361"/>
                      <a:pt x="496252" y="220504"/>
                    </a:cubicBezTo>
                    <a:cubicBezTo>
                      <a:pt x="487204" y="221933"/>
                      <a:pt x="477488" y="222314"/>
                      <a:pt x="468630" y="218503"/>
                    </a:cubicBezTo>
                    <a:cubicBezTo>
                      <a:pt x="459677" y="214598"/>
                      <a:pt x="451866" y="205359"/>
                      <a:pt x="451961" y="195548"/>
                    </a:cubicBezTo>
                    <a:cubicBezTo>
                      <a:pt x="451961" y="194596"/>
                      <a:pt x="448056" y="176974"/>
                      <a:pt x="463487" y="163544"/>
                    </a:cubicBezTo>
                    <a:cubicBezTo>
                      <a:pt x="463677" y="163449"/>
                      <a:pt x="463677" y="163163"/>
                      <a:pt x="463868" y="162973"/>
                    </a:cubicBezTo>
                    <a:cubicBezTo>
                      <a:pt x="474536" y="159925"/>
                      <a:pt x="485394" y="157353"/>
                      <a:pt x="496443" y="155639"/>
                    </a:cubicBezTo>
                    <a:cubicBezTo>
                      <a:pt x="497586" y="155448"/>
                      <a:pt x="498824" y="155353"/>
                      <a:pt x="499967" y="155162"/>
                    </a:cubicBezTo>
                    <a:cubicBezTo>
                      <a:pt x="495776" y="141827"/>
                      <a:pt x="491300" y="128683"/>
                      <a:pt x="485966" y="115919"/>
                    </a:cubicBezTo>
                    <a:cubicBezTo>
                      <a:pt x="506254" y="112871"/>
                      <a:pt x="526447" y="111728"/>
                      <a:pt x="545687" y="111823"/>
                    </a:cubicBezTo>
                    <a:cubicBezTo>
                      <a:pt x="559213" y="90011"/>
                      <a:pt x="569309" y="69247"/>
                      <a:pt x="570548" y="46101"/>
                    </a:cubicBezTo>
                    <a:cubicBezTo>
                      <a:pt x="570833" y="40862"/>
                      <a:pt x="570833" y="35528"/>
                      <a:pt x="570167" y="29908"/>
                    </a:cubicBezTo>
                    <a:cubicBezTo>
                      <a:pt x="473202" y="10192"/>
                      <a:pt x="377381" y="4381"/>
                      <a:pt x="377381" y="4381"/>
                    </a:cubicBezTo>
                    <a:cubicBezTo>
                      <a:pt x="363093" y="1429"/>
                      <a:pt x="348806" y="191"/>
                      <a:pt x="334518" y="0"/>
                    </a:cubicBezTo>
                    <a:cubicBezTo>
                      <a:pt x="334518" y="857"/>
                      <a:pt x="334518" y="1810"/>
                      <a:pt x="334423" y="2762"/>
                    </a:cubicBezTo>
                    <a:cubicBezTo>
                      <a:pt x="333375" y="11811"/>
                      <a:pt x="308896" y="75724"/>
                      <a:pt x="313753" y="79629"/>
                    </a:cubicBezTo>
                    <a:cubicBezTo>
                      <a:pt x="288036" y="58960"/>
                      <a:pt x="261842" y="38957"/>
                      <a:pt x="234982" y="19812"/>
                    </a:cubicBezTo>
                    <a:cubicBezTo>
                      <a:pt x="237077" y="15907"/>
                      <a:pt x="239458" y="12097"/>
                      <a:pt x="242030" y="8382"/>
                    </a:cubicBezTo>
                    <a:cubicBezTo>
                      <a:pt x="224314" y="10763"/>
                      <a:pt x="206597" y="12859"/>
                      <a:pt x="188976" y="13716"/>
                    </a:cubicBezTo>
                    <a:cubicBezTo>
                      <a:pt x="177165" y="16478"/>
                      <a:pt x="166307" y="19241"/>
                      <a:pt x="157163" y="21812"/>
                    </a:cubicBezTo>
                    <a:cubicBezTo>
                      <a:pt x="147161" y="24670"/>
                      <a:pt x="136970" y="28004"/>
                      <a:pt x="127349" y="32290"/>
                    </a:cubicBezTo>
                    <a:cubicBezTo>
                      <a:pt x="123634" y="33528"/>
                      <a:pt x="119920" y="35433"/>
                      <a:pt x="116396" y="37909"/>
                    </a:cubicBezTo>
                    <a:cubicBezTo>
                      <a:pt x="104585" y="44672"/>
                      <a:pt x="94393" y="53530"/>
                      <a:pt x="87821" y="65532"/>
                    </a:cubicBezTo>
                    <a:cubicBezTo>
                      <a:pt x="85916" y="69056"/>
                      <a:pt x="84487" y="72676"/>
                      <a:pt x="83344" y="76486"/>
                    </a:cubicBezTo>
                    <a:cubicBezTo>
                      <a:pt x="69342" y="94583"/>
                      <a:pt x="55150" y="112586"/>
                      <a:pt x="40862" y="130493"/>
                    </a:cubicBezTo>
                    <a:cubicBezTo>
                      <a:pt x="37814" y="134398"/>
                      <a:pt x="34671" y="138208"/>
                      <a:pt x="31623" y="142113"/>
                    </a:cubicBezTo>
                    <a:cubicBezTo>
                      <a:pt x="28861" y="145637"/>
                      <a:pt x="26098" y="149162"/>
                      <a:pt x="23336" y="152591"/>
                    </a:cubicBezTo>
                    <a:cubicBezTo>
                      <a:pt x="14383" y="163830"/>
                      <a:pt x="6667" y="173926"/>
                      <a:pt x="0" y="183071"/>
                    </a:cubicBezTo>
                    <a:cubicBezTo>
                      <a:pt x="9239" y="192405"/>
                      <a:pt x="19717" y="199073"/>
                      <a:pt x="31051" y="204025"/>
                    </a:cubicBezTo>
                    <a:cubicBezTo>
                      <a:pt x="49054" y="211931"/>
                      <a:pt x="69056" y="215265"/>
                      <a:pt x="89535" y="216503"/>
                    </a:cubicBezTo>
                    <a:cubicBezTo>
                      <a:pt x="93536" y="216789"/>
                      <a:pt x="97441" y="216979"/>
                      <a:pt x="101441" y="217075"/>
                    </a:cubicBezTo>
                    <a:cubicBezTo>
                      <a:pt x="101727" y="216694"/>
                      <a:pt x="102013" y="216408"/>
                      <a:pt x="102299" y="216027"/>
                    </a:cubicBezTo>
                    <a:cubicBezTo>
                      <a:pt x="107537" y="209360"/>
                      <a:pt x="112395" y="203168"/>
                      <a:pt x="117253" y="197072"/>
                    </a:cubicBezTo>
                    <a:cubicBezTo>
                      <a:pt x="124778" y="209360"/>
                      <a:pt x="132969" y="221266"/>
                      <a:pt x="141256" y="233077"/>
                    </a:cubicBezTo>
                    <a:cubicBezTo>
                      <a:pt x="175260" y="238125"/>
                      <a:pt x="207836" y="242792"/>
                      <a:pt x="230219" y="245745"/>
                    </a:cubicBezTo>
                    <a:cubicBezTo>
                      <a:pt x="235839" y="246507"/>
                      <a:pt x="240887" y="247364"/>
                      <a:pt x="245745" y="248412"/>
                    </a:cubicBezTo>
                    <a:cubicBezTo>
                      <a:pt x="250698" y="244888"/>
                      <a:pt x="256222" y="242221"/>
                      <a:pt x="261747" y="239840"/>
                    </a:cubicBezTo>
                    <a:cubicBezTo>
                      <a:pt x="272510" y="235363"/>
                      <a:pt x="283464" y="231743"/>
                      <a:pt x="294608" y="228600"/>
                    </a:cubicBezTo>
                    <a:cubicBezTo>
                      <a:pt x="294799" y="228695"/>
                      <a:pt x="294989" y="228791"/>
                      <a:pt x="295180" y="228886"/>
                    </a:cubicBezTo>
                    <a:cubicBezTo>
                      <a:pt x="316230" y="232410"/>
                      <a:pt x="322231" y="250126"/>
                      <a:pt x="322707" y="250984"/>
                    </a:cubicBezTo>
                    <a:cubicBezTo>
                      <a:pt x="328136" y="259651"/>
                      <a:pt x="326136" y="272129"/>
                      <a:pt x="320326" y="280416"/>
                    </a:cubicBezTo>
                    <a:cubicBezTo>
                      <a:pt x="314516" y="288703"/>
                      <a:pt x="305657" y="293656"/>
                      <a:pt x="296894" y="297371"/>
                    </a:cubicBezTo>
                    <a:cubicBezTo>
                      <a:pt x="278987" y="304895"/>
                      <a:pt x="257746" y="308039"/>
                      <a:pt x="241935" y="296513"/>
                    </a:cubicBezTo>
                    <a:cubicBezTo>
                      <a:pt x="230696" y="298133"/>
                      <a:pt x="210407" y="300895"/>
                      <a:pt x="185642" y="303371"/>
                    </a:cubicBezTo>
                    <a:cubicBezTo>
                      <a:pt x="198882" y="328041"/>
                      <a:pt x="212693" y="355759"/>
                      <a:pt x="224028" y="376619"/>
                    </a:cubicBezTo>
                    <a:cubicBezTo>
                      <a:pt x="269462" y="460058"/>
                      <a:pt x="259937" y="430721"/>
                      <a:pt x="302228" y="513874"/>
                    </a:cubicBezTo>
                    <a:cubicBezTo>
                      <a:pt x="316421" y="541687"/>
                      <a:pt x="345662" y="613886"/>
                      <a:pt x="373475" y="630269"/>
                    </a:cubicBezTo>
                    <a:cubicBezTo>
                      <a:pt x="361760" y="617982"/>
                      <a:pt x="358807" y="600647"/>
                      <a:pt x="371285" y="579215"/>
                    </a:cubicBezTo>
                    <a:close/>
                  </a:path>
                </a:pathLst>
              </a:custGeom>
              <a:solidFill>
                <a:srgbClr val="9FE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9FEAB30-2476-4355-8E37-992B0F13FED3}"/>
                  </a:ext>
                </a:extLst>
              </p:cNvPr>
              <p:cNvSpPr/>
              <p:nvPr/>
            </p:nvSpPr>
            <p:spPr>
              <a:xfrm>
                <a:off x="513304" y="3591591"/>
                <a:ext cx="127129" cy="311658"/>
              </a:xfrm>
              <a:custGeom>
                <a:avLst/>
                <a:gdLst>
                  <a:gd name="connsiteX0" fmla="*/ 104645 w 127129"/>
                  <a:gd name="connsiteY0" fmla="*/ 311658 h 311658"/>
                  <a:gd name="connsiteX1" fmla="*/ 125314 w 127129"/>
                  <a:gd name="connsiteY1" fmla="*/ 234791 h 311658"/>
                  <a:gd name="connsiteX2" fmla="*/ 125409 w 127129"/>
                  <a:gd name="connsiteY2" fmla="*/ 232029 h 311658"/>
                  <a:gd name="connsiteX3" fmla="*/ 107788 w 127129"/>
                  <a:gd name="connsiteY3" fmla="*/ 212027 h 311658"/>
                  <a:gd name="connsiteX4" fmla="*/ 97787 w 127129"/>
                  <a:gd name="connsiteY4" fmla="*/ 168212 h 311658"/>
                  <a:gd name="connsiteX5" fmla="*/ 125123 w 127129"/>
                  <a:gd name="connsiteY5" fmla="*/ 96393 h 311658"/>
                  <a:gd name="connsiteX6" fmla="*/ 119504 w 127129"/>
                  <a:gd name="connsiteY6" fmla="*/ 71723 h 311658"/>
                  <a:gd name="connsiteX7" fmla="*/ 113408 w 127129"/>
                  <a:gd name="connsiteY7" fmla="*/ 45149 h 311658"/>
                  <a:gd name="connsiteX8" fmla="*/ 81785 w 127129"/>
                  <a:gd name="connsiteY8" fmla="*/ 0 h 311658"/>
                  <a:gd name="connsiteX9" fmla="*/ 8633 w 127129"/>
                  <a:gd name="connsiteY9" fmla="*/ 70961 h 311658"/>
                  <a:gd name="connsiteX10" fmla="*/ 12252 w 127129"/>
                  <a:gd name="connsiteY10" fmla="*/ 86582 h 311658"/>
                  <a:gd name="connsiteX11" fmla="*/ 536 w 127129"/>
                  <a:gd name="connsiteY11" fmla="*/ 99822 h 311658"/>
                  <a:gd name="connsiteX12" fmla="*/ 536 w 127129"/>
                  <a:gd name="connsiteY12" fmla="*/ 109919 h 311658"/>
                  <a:gd name="connsiteX13" fmla="*/ 21206 w 127129"/>
                  <a:gd name="connsiteY13" fmla="*/ 125825 h 311658"/>
                  <a:gd name="connsiteX14" fmla="*/ 23492 w 127129"/>
                  <a:gd name="connsiteY14" fmla="*/ 131731 h 311658"/>
                  <a:gd name="connsiteX15" fmla="*/ 23587 w 127129"/>
                  <a:gd name="connsiteY15" fmla="*/ 135541 h 311658"/>
                  <a:gd name="connsiteX16" fmla="*/ 44447 w 127129"/>
                  <a:gd name="connsiteY16" fmla="*/ 226695 h 311658"/>
                  <a:gd name="connsiteX17" fmla="*/ 32921 w 127129"/>
                  <a:gd name="connsiteY17" fmla="*/ 240506 h 311658"/>
                  <a:gd name="connsiteX18" fmla="*/ 25873 w 127129"/>
                  <a:gd name="connsiteY18" fmla="*/ 251936 h 311658"/>
                  <a:gd name="connsiteX19" fmla="*/ 104645 w 127129"/>
                  <a:gd name="connsiteY19" fmla="*/ 311658 h 31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7129" h="311658">
                    <a:moveTo>
                      <a:pt x="104645" y="311658"/>
                    </a:moveTo>
                    <a:cubicBezTo>
                      <a:pt x="99787" y="307753"/>
                      <a:pt x="124171" y="243840"/>
                      <a:pt x="125314" y="234791"/>
                    </a:cubicBezTo>
                    <a:cubicBezTo>
                      <a:pt x="125409" y="233839"/>
                      <a:pt x="125409" y="232982"/>
                      <a:pt x="125409" y="232029"/>
                    </a:cubicBezTo>
                    <a:cubicBezTo>
                      <a:pt x="125314" y="222028"/>
                      <a:pt x="117599" y="215646"/>
                      <a:pt x="107788" y="212027"/>
                    </a:cubicBezTo>
                    <a:lnTo>
                      <a:pt x="97787" y="168212"/>
                    </a:lnTo>
                    <a:cubicBezTo>
                      <a:pt x="120075" y="156591"/>
                      <a:pt x="132172" y="126873"/>
                      <a:pt x="125123" y="96393"/>
                    </a:cubicBezTo>
                    <a:lnTo>
                      <a:pt x="119504" y="71723"/>
                    </a:lnTo>
                    <a:lnTo>
                      <a:pt x="113408" y="45149"/>
                    </a:lnTo>
                    <a:cubicBezTo>
                      <a:pt x="108740" y="24955"/>
                      <a:pt x="96644" y="8954"/>
                      <a:pt x="81785" y="0"/>
                    </a:cubicBezTo>
                    <a:lnTo>
                      <a:pt x="8633" y="70961"/>
                    </a:lnTo>
                    <a:lnTo>
                      <a:pt x="12252" y="86582"/>
                    </a:lnTo>
                    <a:cubicBezTo>
                      <a:pt x="6251" y="88011"/>
                      <a:pt x="1965" y="93250"/>
                      <a:pt x="536" y="99822"/>
                    </a:cubicBezTo>
                    <a:cubicBezTo>
                      <a:pt x="-130" y="102965"/>
                      <a:pt x="-226" y="106394"/>
                      <a:pt x="536" y="109919"/>
                    </a:cubicBezTo>
                    <a:cubicBezTo>
                      <a:pt x="3013" y="120777"/>
                      <a:pt x="12252" y="127921"/>
                      <a:pt x="21206" y="125825"/>
                    </a:cubicBezTo>
                    <a:cubicBezTo>
                      <a:pt x="22063" y="127730"/>
                      <a:pt x="22730" y="129731"/>
                      <a:pt x="23492" y="131731"/>
                    </a:cubicBezTo>
                    <a:cubicBezTo>
                      <a:pt x="23301" y="132969"/>
                      <a:pt x="23301" y="134303"/>
                      <a:pt x="23587" y="135541"/>
                    </a:cubicBezTo>
                    <a:lnTo>
                      <a:pt x="44447" y="226695"/>
                    </a:lnTo>
                    <a:cubicBezTo>
                      <a:pt x="40256" y="230886"/>
                      <a:pt x="36350" y="235553"/>
                      <a:pt x="32921" y="240506"/>
                    </a:cubicBezTo>
                    <a:cubicBezTo>
                      <a:pt x="30350" y="244221"/>
                      <a:pt x="27968" y="248031"/>
                      <a:pt x="25873" y="251936"/>
                    </a:cubicBezTo>
                    <a:cubicBezTo>
                      <a:pt x="52733" y="271082"/>
                      <a:pt x="78927" y="290989"/>
                      <a:pt x="104645" y="311658"/>
                    </a:cubicBezTo>
                    <a:close/>
                  </a:path>
                </a:pathLst>
              </a:custGeom>
              <a:solidFill>
                <a:srgbClr val="8F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8EA37D8-A076-4A5B-83AD-E068E9E4078F}"/>
                  </a:ext>
                </a:extLst>
              </p:cNvPr>
              <p:cNvSpPr/>
              <p:nvPr/>
            </p:nvSpPr>
            <p:spPr>
              <a:xfrm>
                <a:off x="881861" y="4436458"/>
                <a:ext cx="136506" cy="50199"/>
              </a:xfrm>
              <a:custGeom>
                <a:avLst/>
                <a:gdLst>
                  <a:gd name="connsiteX0" fmla="*/ 12027 w 136506"/>
                  <a:gd name="connsiteY0" fmla="*/ 0 h 50199"/>
                  <a:gd name="connsiteX1" fmla="*/ 121 w 136506"/>
                  <a:gd name="connsiteY1" fmla="*/ 44387 h 50199"/>
                  <a:gd name="connsiteX2" fmla="*/ 8027 w 136506"/>
                  <a:gd name="connsiteY2" fmla="*/ 50197 h 50199"/>
                  <a:gd name="connsiteX3" fmla="*/ 110897 w 136506"/>
                  <a:gd name="connsiteY3" fmla="*/ 48768 h 50199"/>
                  <a:gd name="connsiteX4" fmla="*/ 122327 w 136506"/>
                  <a:gd name="connsiteY4" fmla="*/ 17526 h 50199"/>
                  <a:gd name="connsiteX5" fmla="*/ 75083 w 136506"/>
                  <a:gd name="connsiteY5" fmla="*/ 2667 h 50199"/>
                  <a:gd name="connsiteX6" fmla="*/ 12027 w 136506"/>
                  <a:gd name="connsiteY6" fmla="*/ 0 h 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6506" h="50199">
                    <a:moveTo>
                      <a:pt x="12027" y="0"/>
                    </a:moveTo>
                    <a:lnTo>
                      <a:pt x="121" y="44387"/>
                    </a:lnTo>
                    <a:cubicBezTo>
                      <a:pt x="-736" y="47530"/>
                      <a:pt x="3074" y="50292"/>
                      <a:pt x="8027" y="50197"/>
                    </a:cubicBezTo>
                    <a:lnTo>
                      <a:pt x="110897" y="48768"/>
                    </a:lnTo>
                    <a:cubicBezTo>
                      <a:pt x="137948" y="48387"/>
                      <a:pt x="146425" y="25146"/>
                      <a:pt x="122327" y="17526"/>
                    </a:cubicBezTo>
                    <a:lnTo>
                      <a:pt x="75083" y="2667"/>
                    </a:lnTo>
                    <a:cubicBezTo>
                      <a:pt x="56033" y="23336"/>
                      <a:pt x="21362" y="19431"/>
                      <a:pt x="12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CC189CC6-A0E3-46A9-8FAD-7979789B1DE6}"/>
                  </a:ext>
                </a:extLst>
              </p:cNvPr>
              <p:cNvSpPr/>
              <p:nvPr/>
            </p:nvSpPr>
            <p:spPr>
              <a:xfrm>
                <a:off x="1024095" y="4066701"/>
                <a:ext cx="350198" cy="377469"/>
              </a:xfrm>
              <a:custGeom>
                <a:avLst/>
                <a:gdLst>
                  <a:gd name="connsiteX0" fmla="*/ 349758 w 350198"/>
                  <a:gd name="connsiteY0" fmla="*/ 353564 h 377469"/>
                  <a:gd name="connsiteX1" fmla="*/ 333851 w 350198"/>
                  <a:gd name="connsiteY1" fmla="*/ 306130 h 377469"/>
                  <a:gd name="connsiteX2" fmla="*/ 168307 w 350198"/>
                  <a:gd name="connsiteY2" fmla="*/ 22190 h 377469"/>
                  <a:gd name="connsiteX3" fmla="*/ 163163 w 350198"/>
                  <a:gd name="connsiteY3" fmla="*/ 17237 h 377469"/>
                  <a:gd name="connsiteX4" fmla="*/ 109156 w 350198"/>
                  <a:gd name="connsiteY4" fmla="*/ 92 h 377469"/>
                  <a:gd name="connsiteX5" fmla="*/ 33147 w 350198"/>
                  <a:gd name="connsiteY5" fmla="*/ 19046 h 377469"/>
                  <a:gd name="connsiteX6" fmla="*/ 29623 w 350198"/>
                  <a:gd name="connsiteY6" fmla="*/ 20570 h 377469"/>
                  <a:gd name="connsiteX7" fmla="*/ 22860 w 350198"/>
                  <a:gd name="connsiteY7" fmla="*/ 69053 h 377469"/>
                  <a:gd name="connsiteX8" fmla="*/ 0 w 350198"/>
                  <a:gd name="connsiteY8" fmla="*/ 174113 h 377469"/>
                  <a:gd name="connsiteX9" fmla="*/ 98584 w 350198"/>
                  <a:gd name="connsiteY9" fmla="*/ 115630 h 377469"/>
                  <a:gd name="connsiteX10" fmla="*/ 104680 w 350198"/>
                  <a:gd name="connsiteY10" fmla="*/ 123821 h 377469"/>
                  <a:gd name="connsiteX11" fmla="*/ 272605 w 350198"/>
                  <a:gd name="connsiteY11" fmla="*/ 355660 h 377469"/>
                  <a:gd name="connsiteX12" fmla="*/ 292417 w 350198"/>
                  <a:gd name="connsiteY12" fmla="*/ 370805 h 377469"/>
                  <a:gd name="connsiteX13" fmla="*/ 349758 w 350198"/>
                  <a:gd name="connsiteY13" fmla="*/ 353564 h 37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0198" h="377469">
                    <a:moveTo>
                      <a:pt x="349758" y="353564"/>
                    </a:moveTo>
                    <a:cubicBezTo>
                      <a:pt x="351663" y="341658"/>
                      <a:pt x="347567" y="325751"/>
                      <a:pt x="333851" y="306130"/>
                    </a:cubicBezTo>
                    <a:cubicBezTo>
                      <a:pt x="242316" y="174685"/>
                      <a:pt x="208883" y="82388"/>
                      <a:pt x="168307" y="22190"/>
                    </a:cubicBezTo>
                    <a:cubicBezTo>
                      <a:pt x="166973" y="20189"/>
                      <a:pt x="165163" y="18570"/>
                      <a:pt x="163163" y="17237"/>
                    </a:cubicBezTo>
                    <a:cubicBezTo>
                      <a:pt x="140589" y="-2290"/>
                      <a:pt x="109156" y="92"/>
                      <a:pt x="109156" y="92"/>
                    </a:cubicBezTo>
                    <a:cubicBezTo>
                      <a:pt x="81534" y="3330"/>
                      <a:pt x="56959" y="9045"/>
                      <a:pt x="33147" y="19046"/>
                    </a:cubicBezTo>
                    <a:cubicBezTo>
                      <a:pt x="32004" y="19523"/>
                      <a:pt x="30766" y="20094"/>
                      <a:pt x="29623" y="20570"/>
                    </a:cubicBezTo>
                    <a:cubicBezTo>
                      <a:pt x="26956" y="42383"/>
                      <a:pt x="23908" y="59813"/>
                      <a:pt x="22860" y="69053"/>
                    </a:cubicBezTo>
                    <a:cubicBezTo>
                      <a:pt x="18859" y="102866"/>
                      <a:pt x="10382" y="138395"/>
                      <a:pt x="0" y="174113"/>
                    </a:cubicBezTo>
                    <a:cubicBezTo>
                      <a:pt x="33909" y="142300"/>
                      <a:pt x="61341" y="125536"/>
                      <a:pt x="98584" y="115630"/>
                    </a:cubicBezTo>
                    <a:cubicBezTo>
                      <a:pt x="100584" y="118297"/>
                      <a:pt x="102679" y="120964"/>
                      <a:pt x="104680" y="123821"/>
                    </a:cubicBezTo>
                    <a:cubicBezTo>
                      <a:pt x="159258" y="200593"/>
                      <a:pt x="208026" y="286794"/>
                      <a:pt x="272605" y="355660"/>
                    </a:cubicBezTo>
                    <a:cubicBezTo>
                      <a:pt x="278797" y="362232"/>
                      <a:pt x="285559" y="367185"/>
                      <a:pt x="292417" y="370805"/>
                    </a:cubicBezTo>
                    <a:cubicBezTo>
                      <a:pt x="318325" y="384140"/>
                      <a:pt x="345948" y="376996"/>
                      <a:pt x="349758" y="353564"/>
                    </a:cubicBezTo>
                    <a:close/>
                  </a:path>
                </a:pathLst>
              </a:custGeom>
              <a:solidFill>
                <a:srgbClr val="47AAD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4BAA495-3878-4AF3-A41B-47D4EC4C46A6}"/>
                  </a:ext>
                </a:extLst>
              </p:cNvPr>
              <p:cNvSpPr/>
              <p:nvPr/>
            </p:nvSpPr>
            <p:spPr>
              <a:xfrm>
                <a:off x="667352" y="3947540"/>
                <a:ext cx="390556" cy="527228"/>
              </a:xfrm>
              <a:custGeom>
                <a:avLst/>
                <a:gdLst>
                  <a:gd name="connsiteX0" fmla="*/ 386461 w 390556"/>
                  <a:gd name="connsiteY0" fmla="*/ 139732 h 527228"/>
                  <a:gd name="connsiteX1" fmla="*/ 390556 w 390556"/>
                  <a:gd name="connsiteY1" fmla="*/ 83630 h 527228"/>
                  <a:gd name="connsiteX2" fmla="*/ 355504 w 390556"/>
                  <a:gd name="connsiteY2" fmla="*/ 8382 h 527228"/>
                  <a:gd name="connsiteX3" fmla="*/ 345598 w 390556"/>
                  <a:gd name="connsiteY3" fmla="*/ 0 h 527228"/>
                  <a:gd name="connsiteX4" fmla="*/ 328072 w 390556"/>
                  <a:gd name="connsiteY4" fmla="*/ 18288 h 527228"/>
                  <a:gd name="connsiteX5" fmla="*/ 216535 w 390556"/>
                  <a:gd name="connsiteY5" fmla="*/ 63627 h 527228"/>
                  <a:gd name="connsiteX6" fmla="*/ 184054 w 390556"/>
                  <a:gd name="connsiteY6" fmla="*/ 122587 h 527228"/>
                  <a:gd name="connsiteX7" fmla="*/ 173101 w 390556"/>
                  <a:gd name="connsiteY7" fmla="*/ 142589 h 527228"/>
                  <a:gd name="connsiteX8" fmla="*/ 8128 w 390556"/>
                  <a:gd name="connsiteY8" fmla="*/ 455295 h 527228"/>
                  <a:gd name="connsiteX9" fmla="*/ 10128 w 390556"/>
                  <a:gd name="connsiteY9" fmla="*/ 506349 h 527228"/>
                  <a:gd name="connsiteX10" fmla="*/ 122618 w 390556"/>
                  <a:gd name="connsiteY10" fmla="*/ 516255 h 527228"/>
                  <a:gd name="connsiteX11" fmla="*/ 163480 w 390556"/>
                  <a:gd name="connsiteY11" fmla="*/ 480346 h 527228"/>
                  <a:gd name="connsiteX12" fmla="*/ 276256 w 390556"/>
                  <a:gd name="connsiteY12" fmla="*/ 201549 h 527228"/>
                  <a:gd name="connsiteX13" fmla="*/ 284543 w 390556"/>
                  <a:gd name="connsiteY13" fmla="*/ 183356 h 527228"/>
                  <a:gd name="connsiteX14" fmla="*/ 282448 w 390556"/>
                  <a:gd name="connsiteY14" fmla="*/ 197263 h 527228"/>
                  <a:gd name="connsiteX15" fmla="*/ 238061 w 390556"/>
                  <a:gd name="connsiteY15" fmla="*/ 422339 h 527228"/>
                  <a:gd name="connsiteX16" fmla="*/ 225583 w 390556"/>
                  <a:gd name="connsiteY16" fmla="*/ 469011 h 527228"/>
                  <a:gd name="connsiteX17" fmla="*/ 226536 w 390556"/>
                  <a:gd name="connsiteY17" fmla="*/ 489014 h 527228"/>
                  <a:gd name="connsiteX18" fmla="*/ 289591 w 390556"/>
                  <a:gd name="connsiteY18" fmla="*/ 491776 h 527228"/>
                  <a:gd name="connsiteX19" fmla="*/ 300069 w 390556"/>
                  <a:gd name="connsiteY19" fmla="*/ 472916 h 527228"/>
                  <a:gd name="connsiteX20" fmla="*/ 356838 w 390556"/>
                  <a:gd name="connsiteY20" fmla="*/ 293370 h 527228"/>
                  <a:gd name="connsiteX21" fmla="*/ 379698 w 390556"/>
                  <a:gd name="connsiteY21" fmla="*/ 188309 h 527228"/>
                  <a:gd name="connsiteX22" fmla="*/ 386461 w 390556"/>
                  <a:gd name="connsiteY22" fmla="*/ 139732 h 52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90556" h="527228">
                    <a:moveTo>
                      <a:pt x="386461" y="139732"/>
                    </a:moveTo>
                    <a:cubicBezTo>
                      <a:pt x="388461" y="122968"/>
                      <a:pt x="390175" y="103727"/>
                      <a:pt x="390556" y="83630"/>
                    </a:cubicBezTo>
                    <a:cubicBezTo>
                      <a:pt x="387223" y="55721"/>
                      <a:pt x="378269" y="29623"/>
                      <a:pt x="355504" y="8382"/>
                    </a:cubicBezTo>
                    <a:cubicBezTo>
                      <a:pt x="352361" y="5429"/>
                      <a:pt x="349027" y="2667"/>
                      <a:pt x="345598" y="0"/>
                    </a:cubicBezTo>
                    <a:cubicBezTo>
                      <a:pt x="340074" y="9239"/>
                      <a:pt x="332740" y="15811"/>
                      <a:pt x="328072" y="18288"/>
                    </a:cubicBezTo>
                    <a:cubicBezTo>
                      <a:pt x="289877" y="33528"/>
                      <a:pt x="249967" y="50006"/>
                      <a:pt x="216535" y="63627"/>
                    </a:cubicBezTo>
                    <a:cubicBezTo>
                      <a:pt x="202342" y="88678"/>
                      <a:pt x="190912" y="110395"/>
                      <a:pt x="184054" y="122587"/>
                    </a:cubicBezTo>
                    <a:cubicBezTo>
                      <a:pt x="180435" y="129064"/>
                      <a:pt x="176815" y="135731"/>
                      <a:pt x="173101" y="142589"/>
                    </a:cubicBezTo>
                    <a:cubicBezTo>
                      <a:pt x="121475" y="237649"/>
                      <a:pt x="60039" y="366141"/>
                      <a:pt x="8128" y="455295"/>
                    </a:cubicBezTo>
                    <a:cubicBezTo>
                      <a:pt x="-4350" y="476726"/>
                      <a:pt x="-1493" y="494062"/>
                      <a:pt x="10128" y="506349"/>
                    </a:cubicBezTo>
                    <a:cubicBezTo>
                      <a:pt x="31559" y="529114"/>
                      <a:pt x="82804" y="534543"/>
                      <a:pt x="122618" y="516255"/>
                    </a:cubicBezTo>
                    <a:cubicBezTo>
                      <a:pt x="139287" y="508635"/>
                      <a:pt x="153955" y="496824"/>
                      <a:pt x="163480" y="480346"/>
                    </a:cubicBezTo>
                    <a:cubicBezTo>
                      <a:pt x="187769" y="438626"/>
                      <a:pt x="239966" y="284226"/>
                      <a:pt x="276256" y="201549"/>
                    </a:cubicBezTo>
                    <a:cubicBezTo>
                      <a:pt x="279114" y="195072"/>
                      <a:pt x="281876" y="188881"/>
                      <a:pt x="284543" y="183356"/>
                    </a:cubicBezTo>
                    <a:cubicBezTo>
                      <a:pt x="283972" y="187547"/>
                      <a:pt x="283210" y="192215"/>
                      <a:pt x="282448" y="197263"/>
                    </a:cubicBezTo>
                    <a:cubicBezTo>
                      <a:pt x="273970" y="251460"/>
                      <a:pt x="255492" y="350615"/>
                      <a:pt x="238061" y="422339"/>
                    </a:cubicBezTo>
                    <a:cubicBezTo>
                      <a:pt x="233775" y="439865"/>
                      <a:pt x="229584" y="455771"/>
                      <a:pt x="225583" y="469011"/>
                    </a:cubicBezTo>
                    <a:cubicBezTo>
                      <a:pt x="223202" y="476726"/>
                      <a:pt x="223869" y="483489"/>
                      <a:pt x="226536" y="489014"/>
                    </a:cubicBezTo>
                    <a:cubicBezTo>
                      <a:pt x="235870" y="508445"/>
                      <a:pt x="270541" y="512350"/>
                      <a:pt x="289591" y="491776"/>
                    </a:cubicBezTo>
                    <a:cubicBezTo>
                      <a:pt x="294068" y="486918"/>
                      <a:pt x="297878" y="480727"/>
                      <a:pt x="300069" y="472916"/>
                    </a:cubicBezTo>
                    <a:cubicBezTo>
                      <a:pt x="315785" y="416814"/>
                      <a:pt x="339121" y="354616"/>
                      <a:pt x="356838" y="293370"/>
                    </a:cubicBezTo>
                    <a:cubicBezTo>
                      <a:pt x="367220" y="257556"/>
                      <a:pt x="375697" y="222123"/>
                      <a:pt x="379698" y="188309"/>
                    </a:cubicBezTo>
                    <a:cubicBezTo>
                      <a:pt x="380746" y="178975"/>
                      <a:pt x="383794" y="161449"/>
                      <a:pt x="386461" y="139732"/>
                    </a:cubicBezTo>
                    <a:close/>
                  </a:path>
                </a:pathLst>
              </a:custGeom>
              <a:solidFill>
                <a:srgbClr val="55BCF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C96F5AB3-3955-4F25-ADD5-68A512416E8C}"/>
                  </a:ext>
                </a:extLst>
              </p:cNvPr>
              <p:cNvSpPr/>
              <p:nvPr/>
            </p:nvSpPr>
            <p:spPr>
              <a:xfrm>
                <a:off x="263121" y="4006881"/>
                <a:ext cx="366867" cy="126122"/>
              </a:xfrm>
              <a:custGeom>
                <a:avLst/>
                <a:gdLst>
                  <a:gd name="connsiteX0" fmla="*/ 282914 w 366867"/>
                  <a:gd name="connsiteY0" fmla="*/ 113443 h 126122"/>
                  <a:gd name="connsiteX1" fmla="*/ 337874 w 366867"/>
                  <a:gd name="connsiteY1" fmla="*/ 114300 h 126122"/>
                  <a:gd name="connsiteX2" fmla="*/ 361305 w 366867"/>
                  <a:gd name="connsiteY2" fmla="*/ 97346 h 126122"/>
                  <a:gd name="connsiteX3" fmla="*/ 363686 w 366867"/>
                  <a:gd name="connsiteY3" fmla="*/ 67913 h 126122"/>
                  <a:gd name="connsiteX4" fmla="*/ 336159 w 366867"/>
                  <a:gd name="connsiteY4" fmla="*/ 45815 h 126122"/>
                  <a:gd name="connsiteX5" fmla="*/ 335588 w 366867"/>
                  <a:gd name="connsiteY5" fmla="*/ 45530 h 126122"/>
                  <a:gd name="connsiteX6" fmla="*/ 302726 w 366867"/>
                  <a:gd name="connsiteY6" fmla="*/ 56769 h 126122"/>
                  <a:gd name="connsiteX7" fmla="*/ 286724 w 366867"/>
                  <a:gd name="connsiteY7" fmla="*/ 65342 h 126122"/>
                  <a:gd name="connsiteX8" fmla="*/ 271199 w 366867"/>
                  <a:gd name="connsiteY8" fmla="*/ 62675 h 126122"/>
                  <a:gd name="connsiteX9" fmla="*/ 182235 w 366867"/>
                  <a:gd name="connsiteY9" fmla="*/ 50006 h 126122"/>
                  <a:gd name="connsiteX10" fmla="*/ 135467 w 366867"/>
                  <a:gd name="connsiteY10" fmla="*/ 42863 h 126122"/>
                  <a:gd name="connsiteX11" fmla="*/ 142421 w 366867"/>
                  <a:gd name="connsiteY11" fmla="*/ 34004 h 126122"/>
                  <a:gd name="connsiteX12" fmla="*/ 130514 w 366867"/>
                  <a:gd name="connsiteY12" fmla="*/ 33433 h 126122"/>
                  <a:gd name="connsiteX13" fmla="*/ 72031 w 366867"/>
                  <a:gd name="connsiteY13" fmla="*/ 20955 h 126122"/>
                  <a:gd name="connsiteX14" fmla="*/ 40979 w 366867"/>
                  <a:gd name="connsiteY14" fmla="*/ 0 h 126122"/>
                  <a:gd name="connsiteX15" fmla="*/ 2213 w 366867"/>
                  <a:gd name="connsiteY15" fmla="*/ 92774 h 126122"/>
                  <a:gd name="connsiteX16" fmla="*/ 226622 w 366867"/>
                  <a:gd name="connsiteY16" fmla="*/ 120396 h 126122"/>
                  <a:gd name="connsiteX17" fmla="*/ 282629 w 366867"/>
                  <a:gd name="connsiteY17" fmla="*/ 113633 h 126122"/>
                  <a:gd name="connsiteX18" fmla="*/ 282914 w 366867"/>
                  <a:gd name="connsiteY18" fmla="*/ 113443 h 126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66867" h="126122">
                    <a:moveTo>
                      <a:pt x="282914" y="113443"/>
                    </a:moveTo>
                    <a:cubicBezTo>
                      <a:pt x="298726" y="124968"/>
                      <a:pt x="320062" y="121825"/>
                      <a:pt x="337874" y="114300"/>
                    </a:cubicBezTo>
                    <a:cubicBezTo>
                      <a:pt x="346637" y="110585"/>
                      <a:pt x="355495" y="105728"/>
                      <a:pt x="361305" y="97346"/>
                    </a:cubicBezTo>
                    <a:cubicBezTo>
                      <a:pt x="367115" y="89059"/>
                      <a:pt x="369116" y="76486"/>
                      <a:pt x="363686" y="67913"/>
                    </a:cubicBezTo>
                    <a:cubicBezTo>
                      <a:pt x="363210" y="67056"/>
                      <a:pt x="357114" y="49340"/>
                      <a:pt x="336159" y="45815"/>
                    </a:cubicBezTo>
                    <a:cubicBezTo>
                      <a:pt x="335969" y="45815"/>
                      <a:pt x="335778" y="45625"/>
                      <a:pt x="335588" y="45530"/>
                    </a:cubicBezTo>
                    <a:cubicBezTo>
                      <a:pt x="324443" y="48673"/>
                      <a:pt x="313490" y="52292"/>
                      <a:pt x="302726" y="56769"/>
                    </a:cubicBezTo>
                    <a:cubicBezTo>
                      <a:pt x="297202" y="59055"/>
                      <a:pt x="291677" y="61817"/>
                      <a:pt x="286724" y="65342"/>
                    </a:cubicBezTo>
                    <a:cubicBezTo>
                      <a:pt x="281867" y="64389"/>
                      <a:pt x="276818" y="63437"/>
                      <a:pt x="271199" y="62675"/>
                    </a:cubicBezTo>
                    <a:cubicBezTo>
                      <a:pt x="248815" y="59722"/>
                      <a:pt x="216144" y="55055"/>
                      <a:pt x="182235" y="50006"/>
                    </a:cubicBezTo>
                    <a:cubicBezTo>
                      <a:pt x="166614" y="47720"/>
                      <a:pt x="150803" y="45244"/>
                      <a:pt x="135467" y="42863"/>
                    </a:cubicBezTo>
                    <a:cubicBezTo>
                      <a:pt x="137849" y="39910"/>
                      <a:pt x="140135" y="36862"/>
                      <a:pt x="142421" y="34004"/>
                    </a:cubicBezTo>
                    <a:cubicBezTo>
                      <a:pt x="138420" y="33909"/>
                      <a:pt x="134420" y="33623"/>
                      <a:pt x="130514" y="33433"/>
                    </a:cubicBezTo>
                    <a:cubicBezTo>
                      <a:pt x="110036" y="32099"/>
                      <a:pt x="90033" y="28861"/>
                      <a:pt x="72031" y="20955"/>
                    </a:cubicBezTo>
                    <a:cubicBezTo>
                      <a:pt x="60791" y="16002"/>
                      <a:pt x="50219" y="9335"/>
                      <a:pt x="40979" y="0"/>
                    </a:cubicBezTo>
                    <a:cubicBezTo>
                      <a:pt x="-12932" y="74009"/>
                      <a:pt x="1641" y="85820"/>
                      <a:pt x="2213" y="92774"/>
                    </a:cubicBezTo>
                    <a:cubicBezTo>
                      <a:pt x="17262" y="134303"/>
                      <a:pt x="146040" y="128397"/>
                      <a:pt x="226622" y="120396"/>
                    </a:cubicBezTo>
                    <a:cubicBezTo>
                      <a:pt x="251482" y="117920"/>
                      <a:pt x="271770" y="115253"/>
                      <a:pt x="282629" y="113633"/>
                    </a:cubicBezTo>
                    <a:cubicBezTo>
                      <a:pt x="282724" y="113443"/>
                      <a:pt x="282819" y="113443"/>
                      <a:pt x="282914" y="113443"/>
                    </a:cubicBezTo>
                    <a:close/>
                  </a:path>
                </a:pathLst>
              </a:custGeom>
              <a:solidFill>
                <a:srgbClr val="8F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aphic 128">
              <a:extLst>
                <a:ext uri="{FF2B5EF4-FFF2-40B4-BE49-F238E27FC236}">
                  <a16:creationId xmlns:a16="http://schemas.microsoft.com/office/drawing/2014/main" id="{8BD0C593-3998-4C3A-BC14-3D1ED7429562}"/>
                </a:ext>
              </a:extLst>
            </p:cNvPr>
            <p:cNvGrpSpPr/>
            <p:nvPr/>
          </p:nvGrpSpPr>
          <p:grpSpPr>
            <a:xfrm>
              <a:off x="1329515" y="1784984"/>
              <a:ext cx="474561" cy="438556"/>
              <a:chOff x="2833020" y="347662"/>
              <a:chExt cx="3473862" cy="3210306"/>
            </a:xfrm>
            <a:no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1882364-CB38-4EAB-A8F6-0700B152AD3D}"/>
                  </a:ext>
                </a:extLst>
              </p:cNvPr>
              <p:cNvSpPr/>
              <p:nvPr/>
            </p:nvSpPr>
            <p:spPr>
              <a:xfrm>
                <a:off x="3082575" y="347662"/>
                <a:ext cx="2962084" cy="939450"/>
              </a:xfrm>
              <a:custGeom>
                <a:avLst/>
                <a:gdLst>
                  <a:gd name="connsiteX0" fmla="*/ 2962085 w 2962084"/>
                  <a:gd name="connsiteY0" fmla="*/ 939451 h 939450"/>
                  <a:gd name="connsiteX1" fmla="*/ 0 w 2962084"/>
                  <a:gd name="connsiteY1" fmla="*/ 939451 h 939450"/>
                  <a:gd name="connsiteX2" fmla="*/ 0 w 2962084"/>
                  <a:gd name="connsiteY2" fmla="*/ 664655 h 939450"/>
                  <a:gd name="connsiteX3" fmla="*/ 1480947 w 2962084"/>
                  <a:gd name="connsiteY3" fmla="*/ 0 h 939450"/>
                  <a:gd name="connsiteX4" fmla="*/ 2962085 w 2962084"/>
                  <a:gd name="connsiteY4" fmla="*/ 664655 h 939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62084" h="939450">
                    <a:moveTo>
                      <a:pt x="2962085" y="939451"/>
                    </a:moveTo>
                    <a:lnTo>
                      <a:pt x="0" y="939451"/>
                    </a:lnTo>
                    <a:lnTo>
                      <a:pt x="0" y="664655"/>
                    </a:lnTo>
                    <a:lnTo>
                      <a:pt x="1480947" y="0"/>
                    </a:lnTo>
                    <a:lnTo>
                      <a:pt x="2962085" y="664655"/>
                    </a:lnTo>
                    <a:close/>
                  </a:path>
                </a:pathLst>
              </a:custGeom>
              <a:noFill/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14C0A083-0404-4963-8238-B39335C86EC4}"/>
                  </a:ext>
                </a:extLst>
              </p:cNvPr>
              <p:cNvSpPr/>
              <p:nvPr/>
            </p:nvSpPr>
            <p:spPr>
              <a:xfrm>
                <a:off x="3872483" y="685608"/>
                <a:ext cx="1382267" cy="310038"/>
              </a:xfrm>
              <a:custGeom>
                <a:avLst/>
                <a:gdLst>
                  <a:gd name="connsiteX0" fmla="*/ 0 w 1382267"/>
                  <a:gd name="connsiteY0" fmla="*/ 310039 h 310038"/>
                  <a:gd name="connsiteX1" fmla="*/ 691039 w 1382267"/>
                  <a:gd name="connsiteY1" fmla="*/ 0 h 310038"/>
                  <a:gd name="connsiteX2" fmla="*/ 1382268 w 1382267"/>
                  <a:gd name="connsiteY2" fmla="*/ 310039 h 310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82267" h="310038">
                    <a:moveTo>
                      <a:pt x="0" y="310039"/>
                    </a:moveTo>
                    <a:lnTo>
                      <a:pt x="691039" y="0"/>
                    </a:lnTo>
                    <a:lnTo>
                      <a:pt x="1382268" y="310039"/>
                    </a:lnTo>
                  </a:path>
                </a:pathLst>
              </a:custGeom>
              <a:noFill/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C826823-F7C9-4CA4-8472-F09228E78410}"/>
                  </a:ext>
                </a:extLst>
              </p:cNvPr>
              <p:cNvSpPr/>
              <p:nvPr/>
            </p:nvSpPr>
            <p:spPr>
              <a:xfrm>
                <a:off x="3266217" y="1485328"/>
                <a:ext cx="9525" cy="1216342"/>
              </a:xfrm>
              <a:custGeom>
                <a:avLst/>
                <a:gdLst>
                  <a:gd name="connsiteX0" fmla="*/ 0 w 9525"/>
                  <a:gd name="connsiteY0" fmla="*/ 0 h 1216342"/>
                  <a:gd name="connsiteX1" fmla="*/ 0 w 9525"/>
                  <a:gd name="connsiteY1" fmla="*/ 1216343 h 1216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1216342">
                    <a:moveTo>
                      <a:pt x="0" y="0"/>
                    </a:moveTo>
                    <a:lnTo>
                      <a:pt x="0" y="1216343"/>
                    </a:lnTo>
                  </a:path>
                </a:pathLst>
              </a:custGeom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FC012008-1E84-4D4A-8E5C-4B0D250868DD}"/>
                  </a:ext>
                </a:extLst>
              </p:cNvPr>
              <p:cNvSpPr/>
              <p:nvPr/>
            </p:nvSpPr>
            <p:spPr>
              <a:xfrm>
                <a:off x="5861017" y="1485328"/>
                <a:ext cx="9525" cy="1216342"/>
              </a:xfrm>
              <a:custGeom>
                <a:avLst/>
                <a:gdLst>
                  <a:gd name="connsiteX0" fmla="*/ 0 w 9525"/>
                  <a:gd name="connsiteY0" fmla="*/ 0 h 1216342"/>
                  <a:gd name="connsiteX1" fmla="*/ 0 w 9525"/>
                  <a:gd name="connsiteY1" fmla="*/ 1216343 h 1216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1216342">
                    <a:moveTo>
                      <a:pt x="0" y="0"/>
                    </a:moveTo>
                    <a:lnTo>
                      <a:pt x="0" y="1216343"/>
                    </a:lnTo>
                  </a:path>
                </a:pathLst>
              </a:custGeom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66FA7B5-EEFB-4EAE-BE52-986C17307D74}"/>
                  </a:ext>
                </a:extLst>
              </p:cNvPr>
              <p:cNvSpPr/>
              <p:nvPr/>
            </p:nvSpPr>
            <p:spPr>
              <a:xfrm>
                <a:off x="2833020" y="3225831"/>
                <a:ext cx="2435732" cy="332136"/>
              </a:xfrm>
              <a:custGeom>
                <a:avLst/>
                <a:gdLst>
                  <a:gd name="connsiteX0" fmla="*/ 441103 w 2435732"/>
                  <a:gd name="connsiteY0" fmla="*/ 332137 h 332136"/>
                  <a:gd name="connsiteX1" fmla="*/ 0 w 2435732"/>
                  <a:gd name="connsiteY1" fmla="*/ 332137 h 332136"/>
                  <a:gd name="connsiteX2" fmla="*/ 0 w 2435732"/>
                  <a:gd name="connsiteY2" fmla="*/ 0 h 332136"/>
                  <a:gd name="connsiteX3" fmla="*/ 2435733 w 2435732"/>
                  <a:gd name="connsiteY3" fmla="*/ 0 h 332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35732" h="332136">
                    <a:moveTo>
                      <a:pt x="441103" y="332137"/>
                    </a:moveTo>
                    <a:cubicBezTo>
                      <a:pt x="102013" y="332137"/>
                      <a:pt x="0" y="332137"/>
                      <a:pt x="0" y="332137"/>
                    </a:cubicBezTo>
                    <a:lnTo>
                      <a:pt x="0" y="0"/>
                    </a:lnTo>
                    <a:cubicBezTo>
                      <a:pt x="0" y="0"/>
                      <a:pt x="1347121" y="0"/>
                      <a:pt x="2435733" y="0"/>
                    </a:cubicBezTo>
                  </a:path>
                </a:pathLst>
              </a:custGeom>
              <a:noFill/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A37D170-CCAF-4A01-A5FF-4D3CB24CA9E4}"/>
                  </a:ext>
                </a:extLst>
              </p:cNvPr>
              <p:cNvSpPr/>
              <p:nvPr/>
            </p:nvSpPr>
            <p:spPr>
              <a:xfrm>
                <a:off x="3556253" y="3225831"/>
                <a:ext cx="2750629" cy="332136"/>
              </a:xfrm>
              <a:custGeom>
                <a:avLst/>
                <a:gdLst>
                  <a:gd name="connsiteX0" fmla="*/ 2086547 w 2750629"/>
                  <a:gd name="connsiteY0" fmla="*/ 0 h 332136"/>
                  <a:gd name="connsiteX1" fmla="*/ 2750630 w 2750629"/>
                  <a:gd name="connsiteY1" fmla="*/ 0 h 332136"/>
                  <a:gd name="connsiteX2" fmla="*/ 2750630 w 2750629"/>
                  <a:gd name="connsiteY2" fmla="*/ 332137 h 332136"/>
                  <a:gd name="connsiteX3" fmla="*/ 0 w 2750629"/>
                  <a:gd name="connsiteY3" fmla="*/ 332137 h 332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50629" h="332136">
                    <a:moveTo>
                      <a:pt x="2086547" y="0"/>
                    </a:moveTo>
                    <a:lnTo>
                      <a:pt x="2750630" y="0"/>
                    </a:lnTo>
                    <a:lnTo>
                      <a:pt x="2750630" y="332137"/>
                    </a:lnTo>
                    <a:cubicBezTo>
                      <a:pt x="2124266" y="332137"/>
                      <a:pt x="834009" y="332137"/>
                      <a:pt x="0" y="332137"/>
                    </a:cubicBezTo>
                  </a:path>
                </a:pathLst>
              </a:custGeom>
              <a:noFill/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75C8A329-8593-4662-807E-39DBE025B533}"/>
                  </a:ext>
                </a:extLst>
              </p:cNvPr>
              <p:cNvSpPr/>
              <p:nvPr/>
            </p:nvSpPr>
            <p:spPr>
              <a:xfrm>
                <a:off x="3082670" y="2890932"/>
                <a:ext cx="2961989" cy="334899"/>
              </a:xfrm>
              <a:custGeom>
                <a:avLst/>
                <a:gdLst>
                  <a:gd name="connsiteX0" fmla="*/ 0 w 2961989"/>
                  <a:gd name="connsiteY0" fmla="*/ 334899 h 334899"/>
                  <a:gd name="connsiteX1" fmla="*/ 0 w 2961989"/>
                  <a:gd name="connsiteY1" fmla="*/ 0 h 334899"/>
                  <a:gd name="connsiteX2" fmla="*/ 2961989 w 2961989"/>
                  <a:gd name="connsiteY2" fmla="*/ 0 h 334899"/>
                  <a:gd name="connsiteX3" fmla="*/ 2961989 w 2961989"/>
                  <a:gd name="connsiteY3" fmla="*/ 334899 h 334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61989" h="334899">
                    <a:moveTo>
                      <a:pt x="0" y="334899"/>
                    </a:moveTo>
                    <a:lnTo>
                      <a:pt x="0" y="0"/>
                    </a:lnTo>
                    <a:lnTo>
                      <a:pt x="2961989" y="0"/>
                    </a:lnTo>
                    <a:lnTo>
                      <a:pt x="2961989" y="334899"/>
                    </a:lnTo>
                  </a:path>
                </a:pathLst>
              </a:custGeom>
              <a:noFill/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A5E4E4D0-9828-42FA-8169-6E215C11A5E3}"/>
                  </a:ext>
                </a:extLst>
              </p:cNvPr>
              <p:cNvSpPr/>
              <p:nvPr/>
            </p:nvSpPr>
            <p:spPr>
              <a:xfrm>
                <a:off x="3535679" y="1526761"/>
                <a:ext cx="476250" cy="1174908"/>
              </a:xfrm>
              <a:custGeom>
                <a:avLst/>
                <a:gdLst>
                  <a:gd name="connsiteX0" fmla="*/ 0 w 476250"/>
                  <a:gd name="connsiteY0" fmla="*/ 1174909 h 1174908"/>
                  <a:gd name="connsiteX1" fmla="*/ 0 w 476250"/>
                  <a:gd name="connsiteY1" fmla="*/ 238125 h 1174908"/>
                  <a:gd name="connsiteX2" fmla="*/ 238125 w 476250"/>
                  <a:gd name="connsiteY2" fmla="*/ 0 h 1174908"/>
                  <a:gd name="connsiteX3" fmla="*/ 238125 w 476250"/>
                  <a:gd name="connsiteY3" fmla="*/ 0 h 1174908"/>
                  <a:gd name="connsiteX4" fmla="*/ 476250 w 476250"/>
                  <a:gd name="connsiteY4" fmla="*/ 238125 h 1174908"/>
                  <a:gd name="connsiteX5" fmla="*/ 476250 w 476250"/>
                  <a:gd name="connsiteY5" fmla="*/ 1174909 h 1174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6250" h="1174908">
                    <a:moveTo>
                      <a:pt x="0" y="1174909"/>
                    </a:moveTo>
                    <a:lnTo>
                      <a:pt x="0" y="238125"/>
                    </a:lnTo>
                    <a:cubicBezTo>
                      <a:pt x="0" y="106585"/>
                      <a:pt x="106585" y="0"/>
                      <a:pt x="238125" y="0"/>
                    </a:cubicBezTo>
                    <a:lnTo>
                      <a:pt x="238125" y="0"/>
                    </a:lnTo>
                    <a:cubicBezTo>
                      <a:pt x="369665" y="0"/>
                      <a:pt x="476250" y="106585"/>
                      <a:pt x="476250" y="238125"/>
                    </a:cubicBezTo>
                    <a:lnTo>
                      <a:pt x="476250" y="1174909"/>
                    </a:lnTo>
                  </a:path>
                </a:pathLst>
              </a:custGeom>
              <a:noFill/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80EA6F0-3BE3-42C8-9CFD-17444BB7A216}"/>
                  </a:ext>
                </a:extLst>
              </p:cNvPr>
              <p:cNvSpPr/>
              <p:nvPr/>
            </p:nvSpPr>
            <p:spPr>
              <a:xfrm>
                <a:off x="4325492" y="1526761"/>
                <a:ext cx="476250" cy="1174908"/>
              </a:xfrm>
              <a:custGeom>
                <a:avLst/>
                <a:gdLst>
                  <a:gd name="connsiteX0" fmla="*/ 0 w 476250"/>
                  <a:gd name="connsiteY0" fmla="*/ 1174909 h 1174908"/>
                  <a:gd name="connsiteX1" fmla="*/ 0 w 476250"/>
                  <a:gd name="connsiteY1" fmla="*/ 238125 h 1174908"/>
                  <a:gd name="connsiteX2" fmla="*/ 238125 w 476250"/>
                  <a:gd name="connsiteY2" fmla="*/ 0 h 1174908"/>
                  <a:gd name="connsiteX3" fmla="*/ 238125 w 476250"/>
                  <a:gd name="connsiteY3" fmla="*/ 0 h 1174908"/>
                  <a:gd name="connsiteX4" fmla="*/ 476250 w 476250"/>
                  <a:gd name="connsiteY4" fmla="*/ 238125 h 1174908"/>
                  <a:gd name="connsiteX5" fmla="*/ 476250 w 476250"/>
                  <a:gd name="connsiteY5" fmla="*/ 1174909 h 1174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6250" h="1174908">
                    <a:moveTo>
                      <a:pt x="0" y="1174909"/>
                    </a:moveTo>
                    <a:lnTo>
                      <a:pt x="0" y="238125"/>
                    </a:lnTo>
                    <a:cubicBezTo>
                      <a:pt x="0" y="106585"/>
                      <a:pt x="106680" y="0"/>
                      <a:pt x="238125" y="0"/>
                    </a:cubicBezTo>
                    <a:lnTo>
                      <a:pt x="238125" y="0"/>
                    </a:lnTo>
                    <a:cubicBezTo>
                      <a:pt x="369665" y="0"/>
                      <a:pt x="476250" y="106585"/>
                      <a:pt x="476250" y="238125"/>
                    </a:cubicBezTo>
                    <a:lnTo>
                      <a:pt x="476250" y="1174909"/>
                    </a:lnTo>
                  </a:path>
                </a:pathLst>
              </a:custGeom>
              <a:noFill/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E6F0F7B-1C59-4A67-8C6D-2ED1F8BB44CC}"/>
                  </a:ext>
                </a:extLst>
              </p:cNvPr>
              <p:cNvSpPr/>
              <p:nvPr/>
            </p:nvSpPr>
            <p:spPr>
              <a:xfrm>
                <a:off x="5115210" y="1526761"/>
                <a:ext cx="476250" cy="1174908"/>
              </a:xfrm>
              <a:custGeom>
                <a:avLst/>
                <a:gdLst>
                  <a:gd name="connsiteX0" fmla="*/ 0 w 476250"/>
                  <a:gd name="connsiteY0" fmla="*/ 1174909 h 1174908"/>
                  <a:gd name="connsiteX1" fmla="*/ 0 w 476250"/>
                  <a:gd name="connsiteY1" fmla="*/ 238125 h 1174908"/>
                  <a:gd name="connsiteX2" fmla="*/ 238125 w 476250"/>
                  <a:gd name="connsiteY2" fmla="*/ 0 h 1174908"/>
                  <a:gd name="connsiteX3" fmla="*/ 238125 w 476250"/>
                  <a:gd name="connsiteY3" fmla="*/ 0 h 1174908"/>
                  <a:gd name="connsiteX4" fmla="*/ 476250 w 476250"/>
                  <a:gd name="connsiteY4" fmla="*/ 238125 h 1174908"/>
                  <a:gd name="connsiteX5" fmla="*/ 476250 w 476250"/>
                  <a:gd name="connsiteY5" fmla="*/ 1174909 h 1174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6250" h="1174908">
                    <a:moveTo>
                      <a:pt x="0" y="1174909"/>
                    </a:moveTo>
                    <a:lnTo>
                      <a:pt x="0" y="238125"/>
                    </a:lnTo>
                    <a:cubicBezTo>
                      <a:pt x="0" y="106585"/>
                      <a:pt x="106585" y="0"/>
                      <a:pt x="238125" y="0"/>
                    </a:cubicBezTo>
                    <a:lnTo>
                      <a:pt x="238125" y="0"/>
                    </a:lnTo>
                    <a:cubicBezTo>
                      <a:pt x="369665" y="0"/>
                      <a:pt x="476250" y="106585"/>
                      <a:pt x="476250" y="238125"/>
                    </a:cubicBezTo>
                    <a:lnTo>
                      <a:pt x="476250" y="1174909"/>
                    </a:lnTo>
                  </a:path>
                </a:pathLst>
              </a:custGeom>
              <a:noFill/>
              <a:ln w="15875" cap="rnd">
                <a:solidFill>
                  <a:srgbClr val="8ED2C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aphic 24">
              <a:extLst>
                <a:ext uri="{FF2B5EF4-FFF2-40B4-BE49-F238E27FC236}">
                  <a16:creationId xmlns:a16="http://schemas.microsoft.com/office/drawing/2014/main" id="{2EAF5715-139D-43B9-BF86-5DA962FBEFB7}"/>
                </a:ext>
              </a:extLst>
            </p:cNvPr>
            <p:cNvGrpSpPr/>
            <p:nvPr/>
          </p:nvGrpSpPr>
          <p:grpSpPr>
            <a:xfrm flipH="1">
              <a:off x="1365316" y="1921146"/>
              <a:ext cx="606395" cy="1083027"/>
              <a:chOff x="1912489" y="3074957"/>
              <a:chExt cx="779487" cy="1392171"/>
            </a:xfrm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9CF28DCD-C53B-4946-88A0-E5C76A0EDFF9}"/>
                  </a:ext>
                </a:extLst>
              </p:cNvPr>
              <p:cNvSpPr/>
              <p:nvPr/>
            </p:nvSpPr>
            <p:spPr>
              <a:xfrm>
                <a:off x="2366070" y="4405597"/>
                <a:ext cx="270656" cy="61531"/>
              </a:xfrm>
              <a:custGeom>
                <a:avLst/>
                <a:gdLst>
                  <a:gd name="connsiteX0" fmla="*/ 146425 w 270656"/>
                  <a:gd name="connsiteY0" fmla="*/ 0 h 61531"/>
                  <a:gd name="connsiteX1" fmla="*/ 136233 w 270656"/>
                  <a:gd name="connsiteY1" fmla="*/ 36100 h 61531"/>
                  <a:gd name="connsiteX2" fmla="*/ 125470 w 270656"/>
                  <a:gd name="connsiteY2" fmla="*/ 29623 h 61531"/>
                  <a:gd name="connsiteX3" fmla="*/ 81655 w 270656"/>
                  <a:gd name="connsiteY3" fmla="*/ 15050 h 61531"/>
                  <a:gd name="connsiteX4" fmla="*/ 15551 w 270656"/>
                  <a:gd name="connsiteY4" fmla="*/ 667 h 61531"/>
                  <a:gd name="connsiteX5" fmla="*/ 121 w 270656"/>
                  <a:gd name="connsiteY5" fmla="*/ 55436 h 61531"/>
                  <a:gd name="connsiteX6" fmla="*/ 8122 w 270656"/>
                  <a:gd name="connsiteY6" fmla="*/ 61532 h 61531"/>
                  <a:gd name="connsiteX7" fmla="*/ 113373 w 270656"/>
                  <a:gd name="connsiteY7" fmla="*/ 61532 h 61531"/>
                  <a:gd name="connsiteX8" fmla="*/ 131280 w 270656"/>
                  <a:gd name="connsiteY8" fmla="*/ 57055 h 61531"/>
                  <a:gd name="connsiteX9" fmla="*/ 138995 w 270656"/>
                  <a:gd name="connsiteY9" fmla="*/ 60770 h 61531"/>
                  <a:gd name="connsiteX10" fmla="*/ 244247 w 270656"/>
                  <a:gd name="connsiteY10" fmla="*/ 60770 h 61531"/>
                  <a:gd name="connsiteX11" fmla="*/ 256343 w 270656"/>
                  <a:gd name="connsiteY11" fmla="*/ 28766 h 61531"/>
                  <a:gd name="connsiteX12" fmla="*/ 212528 w 270656"/>
                  <a:gd name="connsiteY12" fmla="*/ 14192 h 61531"/>
                  <a:gd name="connsiteX13" fmla="*/ 146425 w 270656"/>
                  <a:gd name="connsiteY13" fmla="*/ 0 h 6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0656" h="61531">
                    <a:moveTo>
                      <a:pt x="146425" y="0"/>
                    </a:moveTo>
                    <a:lnTo>
                      <a:pt x="136233" y="36100"/>
                    </a:lnTo>
                    <a:cubicBezTo>
                      <a:pt x="133852" y="33528"/>
                      <a:pt x="130423" y="31242"/>
                      <a:pt x="125470" y="29623"/>
                    </a:cubicBezTo>
                    <a:lnTo>
                      <a:pt x="81655" y="15050"/>
                    </a:lnTo>
                    <a:cubicBezTo>
                      <a:pt x="61938" y="51816"/>
                      <a:pt x="2883" y="37052"/>
                      <a:pt x="15551" y="667"/>
                    </a:cubicBezTo>
                    <a:lnTo>
                      <a:pt x="121" y="55436"/>
                    </a:lnTo>
                    <a:cubicBezTo>
                      <a:pt x="-736" y="58674"/>
                      <a:pt x="3074" y="61532"/>
                      <a:pt x="8122" y="61532"/>
                    </a:cubicBezTo>
                    <a:lnTo>
                      <a:pt x="113373" y="61532"/>
                    </a:lnTo>
                    <a:cubicBezTo>
                      <a:pt x="120803" y="61532"/>
                      <a:pt x="126803" y="59817"/>
                      <a:pt x="131280" y="57055"/>
                    </a:cubicBezTo>
                    <a:cubicBezTo>
                      <a:pt x="132233" y="59150"/>
                      <a:pt x="135281" y="60770"/>
                      <a:pt x="138995" y="60770"/>
                    </a:cubicBezTo>
                    <a:lnTo>
                      <a:pt x="244247" y="60770"/>
                    </a:lnTo>
                    <a:cubicBezTo>
                      <a:pt x="271869" y="60770"/>
                      <a:pt x="280918" y="36957"/>
                      <a:pt x="256343" y="28766"/>
                    </a:cubicBezTo>
                    <a:lnTo>
                      <a:pt x="212528" y="14192"/>
                    </a:lnTo>
                    <a:cubicBezTo>
                      <a:pt x="192812" y="51245"/>
                      <a:pt x="133757" y="36386"/>
                      <a:pt x="146425" y="0"/>
                    </a:cubicBezTo>
                    <a:close/>
                  </a:path>
                </a:pathLst>
              </a:custGeom>
              <a:solidFill>
                <a:srgbClr val="1E305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C189BB3-41BE-452E-B837-AF0D528CEAF7}"/>
                  </a:ext>
                </a:extLst>
              </p:cNvPr>
              <p:cNvSpPr/>
              <p:nvPr/>
            </p:nvSpPr>
            <p:spPr>
              <a:xfrm>
                <a:off x="2434390" y="3828761"/>
                <a:ext cx="257586" cy="612615"/>
              </a:xfrm>
              <a:custGeom>
                <a:avLst/>
                <a:gdLst>
                  <a:gd name="connsiteX0" fmla="*/ 110395 w 257586"/>
                  <a:gd name="connsiteY0" fmla="*/ 2 h 612615"/>
                  <a:gd name="connsiteX1" fmla="*/ 103442 w 257586"/>
                  <a:gd name="connsiteY1" fmla="*/ 1621 h 612615"/>
                  <a:gd name="connsiteX2" fmla="*/ 0 w 257586"/>
                  <a:gd name="connsiteY2" fmla="*/ 1621 h 612615"/>
                  <a:gd name="connsiteX3" fmla="*/ 126111 w 257586"/>
                  <a:gd name="connsiteY3" fmla="*/ 109159 h 612615"/>
                  <a:gd name="connsiteX4" fmla="*/ 126492 w 257586"/>
                  <a:gd name="connsiteY4" fmla="*/ 127256 h 612615"/>
                  <a:gd name="connsiteX5" fmla="*/ 148114 w 257586"/>
                  <a:gd name="connsiteY5" fmla="*/ 127161 h 612615"/>
                  <a:gd name="connsiteX6" fmla="*/ 78105 w 257586"/>
                  <a:gd name="connsiteY6" fmla="*/ 576931 h 612615"/>
                  <a:gd name="connsiteX7" fmla="*/ 144209 w 257586"/>
                  <a:gd name="connsiteY7" fmla="*/ 591314 h 612615"/>
                  <a:gd name="connsiteX8" fmla="*/ 147542 w 257586"/>
                  <a:gd name="connsiteY8" fmla="*/ 583599 h 612615"/>
                  <a:gd name="connsiteX9" fmla="*/ 233458 w 257586"/>
                  <a:gd name="connsiteY9" fmla="*/ 319185 h 612615"/>
                  <a:gd name="connsiteX10" fmla="*/ 257080 w 257586"/>
                  <a:gd name="connsiteY10" fmla="*/ 108587 h 612615"/>
                  <a:gd name="connsiteX11" fmla="*/ 110395 w 257586"/>
                  <a:gd name="connsiteY11" fmla="*/ 2 h 61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7586" h="612615">
                    <a:moveTo>
                      <a:pt x="110395" y="2"/>
                    </a:moveTo>
                    <a:cubicBezTo>
                      <a:pt x="108204" y="955"/>
                      <a:pt x="105918" y="1621"/>
                      <a:pt x="103442" y="1621"/>
                    </a:cubicBezTo>
                    <a:lnTo>
                      <a:pt x="0" y="1621"/>
                    </a:lnTo>
                    <a:cubicBezTo>
                      <a:pt x="61150" y="6765"/>
                      <a:pt x="122206" y="37150"/>
                      <a:pt x="126111" y="109159"/>
                    </a:cubicBezTo>
                    <a:cubicBezTo>
                      <a:pt x="126397" y="115064"/>
                      <a:pt x="126397" y="121160"/>
                      <a:pt x="126492" y="127256"/>
                    </a:cubicBezTo>
                    <a:cubicBezTo>
                      <a:pt x="137922" y="127161"/>
                      <a:pt x="145542" y="127066"/>
                      <a:pt x="148114" y="127161"/>
                    </a:cubicBezTo>
                    <a:cubicBezTo>
                      <a:pt x="147066" y="134876"/>
                      <a:pt x="164782" y="328234"/>
                      <a:pt x="78105" y="576931"/>
                    </a:cubicBezTo>
                    <a:cubicBezTo>
                      <a:pt x="65437" y="613317"/>
                      <a:pt x="124587" y="628081"/>
                      <a:pt x="144209" y="591314"/>
                    </a:cubicBezTo>
                    <a:cubicBezTo>
                      <a:pt x="145447" y="588933"/>
                      <a:pt x="146590" y="586361"/>
                      <a:pt x="147542" y="583599"/>
                    </a:cubicBezTo>
                    <a:cubicBezTo>
                      <a:pt x="174403" y="501017"/>
                      <a:pt x="219646" y="405100"/>
                      <a:pt x="233458" y="319185"/>
                    </a:cubicBezTo>
                    <a:cubicBezTo>
                      <a:pt x="244126" y="252891"/>
                      <a:pt x="260699" y="175643"/>
                      <a:pt x="257080" y="108587"/>
                    </a:cubicBezTo>
                    <a:cubicBezTo>
                      <a:pt x="252603" y="28291"/>
                      <a:pt x="177641" y="-284"/>
                      <a:pt x="110395" y="2"/>
                    </a:cubicBezTo>
                    <a:close/>
                  </a:path>
                </a:pathLst>
              </a:custGeom>
              <a:solidFill>
                <a:srgbClr val="D8DDE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5945DE0F-A02C-45C2-BE55-20DDFAC02986}"/>
                  </a:ext>
                </a:extLst>
              </p:cNvPr>
              <p:cNvSpPr/>
              <p:nvPr/>
            </p:nvSpPr>
            <p:spPr>
              <a:xfrm>
                <a:off x="2414864" y="3956694"/>
                <a:ext cx="36671" cy="180"/>
              </a:xfrm>
              <a:custGeom>
                <a:avLst/>
                <a:gdLst>
                  <a:gd name="connsiteX0" fmla="*/ 0 w 36671"/>
                  <a:gd name="connsiteY0" fmla="*/ 180 h 180"/>
                  <a:gd name="connsiteX1" fmla="*/ 36671 w 36671"/>
                  <a:gd name="connsiteY1" fmla="*/ 180 h 180"/>
                  <a:gd name="connsiteX2" fmla="*/ 0 w 36671"/>
                  <a:gd name="connsiteY2" fmla="*/ 180 h 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671" h="180">
                    <a:moveTo>
                      <a:pt x="0" y="180"/>
                    </a:moveTo>
                    <a:cubicBezTo>
                      <a:pt x="12382" y="180"/>
                      <a:pt x="24670" y="180"/>
                      <a:pt x="36671" y="180"/>
                    </a:cubicBezTo>
                    <a:cubicBezTo>
                      <a:pt x="33147" y="-105"/>
                      <a:pt x="19717" y="-10"/>
                      <a:pt x="0" y="180"/>
                    </a:cubicBezTo>
                    <a:close/>
                  </a:path>
                </a:pathLst>
              </a:custGeom>
              <a:solidFill>
                <a:srgbClr val="D8DDE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D5028E9A-9520-4ADF-BC01-F9495E80348D}"/>
                  </a:ext>
                </a:extLst>
              </p:cNvPr>
              <p:cNvSpPr/>
              <p:nvPr/>
            </p:nvSpPr>
            <p:spPr>
              <a:xfrm>
                <a:off x="2016557" y="3074957"/>
                <a:ext cx="194760" cy="297265"/>
              </a:xfrm>
              <a:custGeom>
                <a:avLst/>
                <a:gdLst>
                  <a:gd name="connsiteX0" fmla="*/ 33718 w 144783"/>
                  <a:gd name="connsiteY0" fmla="*/ 120872 h 132873"/>
                  <a:gd name="connsiteX1" fmla="*/ 31528 w 144783"/>
                  <a:gd name="connsiteY1" fmla="*/ 105156 h 132873"/>
                  <a:gd name="connsiteX2" fmla="*/ 109918 w 144783"/>
                  <a:gd name="connsiteY2" fmla="*/ 41434 h 132873"/>
                  <a:gd name="connsiteX3" fmla="*/ 137255 w 144783"/>
                  <a:gd name="connsiteY3" fmla="*/ 88583 h 132873"/>
                  <a:gd name="connsiteX4" fmla="*/ 140970 w 144783"/>
                  <a:gd name="connsiteY4" fmla="*/ 115348 h 132873"/>
                  <a:gd name="connsiteX5" fmla="*/ 143542 w 144783"/>
                  <a:gd name="connsiteY5" fmla="*/ 67247 h 132873"/>
                  <a:gd name="connsiteX6" fmla="*/ 138684 w 144783"/>
                  <a:gd name="connsiteY6" fmla="*/ 32099 h 132873"/>
                  <a:gd name="connsiteX7" fmla="*/ 129731 w 144783"/>
                  <a:gd name="connsiteY7" fmla="*/ 0 h 132873"/>
                  <a:gd name="connsiteX8" fmla="*/ 0 w 144783"/>
                  <a:gd name="connsiteY8" fmla="*/ 50673 h 132873"/>
                  <a:gd name="connsiteX9" fmla="*/ 95 w 144783"/>
                  <a:gd name="connsiteY9" fmla="*/ 51435 h 132873"/>
                  <a:gd name="connsiteX10" fmla="*/ 4953 w 144783"/>
                  <a:gd name="connsiteY10" fmla="*/ 86582 h 132873"/>
                  <a:gd name="connsiteX11" fmla="*/ 20955 w 144783"/>
                  <a:gd name="connsiteY11" fmla="*/ 132874 h 132873"/>
                  <a:gd name="connsiteX12" fmla="*/ 33718 w 144783"/>
                  <a:gd name="connsiteY12" fmla="*/ 120872 h 132873"/>
                  <a:gd name="connsiteX0" fmla="*/ 79343 w 190408"/>
                  <a:gd name="connsiteY0" fmla="*/ 120872 h 132874"/>
                  <a:gd name="connsiteX1" fmla="*/ 77153 w 190408"/>
                  <a:gd name="connsiteY1" fmla="*/ 105156 h 132874"/>
                  <a:gd name="connsiteX2" fmla="*/ 155543 w 190408"/>
                  <a:gd name="connsiteY2" fmla="*/ 41434 h 132874"/>
                  <a:gd name="connsiteX3" fmla="*/ 182880 w 190408"/>
                  <a:gd name="connsiteY3" fmla="*/ 88583 h 132874"/>
                  <a:gd name="connsiteX4" fmla="*/ 186595 w 190408"/>
                  <a:gd name="connsiteY4" fmla="*/ 115348 h 132874"/>
                  <a:gd name="connsiteX5" fmla="*/ 189167 w 190408"/>
                  <a:gd name="connsiteY5" fmla="*/ 67247 h 132874"/>
                  <a:gd name="connsiteX6" fmla="*/ 184309 w 190408"/>
                  <a:gd name="connsiteY6" fmla="*/ 32099 h 132874"/>
                  <a:gd name="connsiteX7" fmla="*/ 175356 w 190408"/>
                  <a:gd name="connsiteY7" fmla="*/ 0 h 132874"/>
                  <a:gd name="connsiteX8" fmla="*/ 45625 w 190408"/>
                  <a:gd name="connsiteY8" fmla="*/ 50673 h 132874"/>
                  <a:gd name="connsiteX9" fmla="*/ 0 w 190408"/>
                  <a:gd name="connsiteY9" fmla="*/ 126249 h 132874"/>
                  <a:gd name="connsiteX10" fmla="*/ 50578 w 190408"/>
                  <a:gd name="connsiteY10" fmla="*/ 86582 h 132874"/>
                  <a:gd name="connsiteX11" fmla="*/ 66580 w 190408"/>
                  <a:gd name="connsiteY11" fmla="*/ 132874 h 132874"/>
                  <a:gd name="connsiteX12" fmla="*/ 79343 w 190408"/>
                  <a:gd name="connsiteY12" fmla="*/ 120872 h 132874"/>
                  <a:gd name="connsiteX0" fmla="*/ 79343 w 190408"/>
                  <a:gd name="connsiteY0" fmla="*/ 120872 h 210420"/>
                  <a:gd name="connsiteX1" fmla="*/ 77153 w 190408"/>
                  <a:gd name="connsiteY1" fmla="*/ 105156 h 210420"/>
                  <a:gd name="connsiteX2" fmla="*/ 155543 w 190408"/>
                  <a:gd name="connsiteY2" fmla="*/ 41434 h 210420"/>
                  <a:gd name="connsiteX3" fmla="*/ 182880 w 190408"/>
                  <a:gd name="connsiteY3" fmla="*/ 88583 h 210420"/>
                  <a:gd name="connsiteX4" fmla="*/ 186595 w 190408"/>
                  <a:gd name="connsiteY4" fmla="*/ 115348 h 210420"/>
                  <a:gd name="connsiteX5" fmla="*/ 189167 w 190408"/>
                  <a:gd name="connsiteY5" fmla="*/ 67247 h 210420"/>
                  <a:gd name="connsiteX6" fmla="*/ 184309 w 190408"/>
                  <a:gd name="connsiteY6" fmla="*/ 32099 h 210420"/>
                  <a:gd name="connsiteX7" fmla="*/ 175356 w 190408"/>
                  <a:gd name="connsiteY7" fmla="*/ 0 h 210420"/>
                  <a:gd name="connsiteX8" fmla="*/ 45625 w 190408"/>
                  <a:gd name="connsiteY8" fmla="*/ 50673 h 210420"/>
                  <a:gd name="connsiteX9" fmla="*/ 0 w 190408"/>
                  <a:gd name="connsiteY9" fmla="*/ 126249 h 210420"/>
                  <a:gd name="connsiteX10" fmla="*/ 25640 w 190408"/>
                  <a:gd name="connsiteY10" fmla="*/ 208502 h 210420"/>
                  <a:gd name="connsiteX11" fmla="*/ 66580 w 190408"/>
                  <a:gd name="connsiteY11" fmla="*/ 132874 h 210420"/>
                  <a:gd name="connsiteX12" fmla="*/ 79343 w 190408"/>
                  <a:gd name="connsiteY12" fmla="*/ 120872 h 210420"/>
                  <a:gd name="connsiteX0" fmla="*/ 79343 w 190408"/>
                  <a:gd name="connsiteY0" fmla="*/ 120872 h 227085"/>
                  <a:gd name="connsiteX1" fmla="*/ 77153 w 190408"/>
                  <a:gd name="connsiteY1" fmla="*/ 105156 h 227085"/>
                  <a:gd name="connsiteX2" fmla="*/ 155543 w 190408"/>
                  <a:gd name="connsiteY2" fmla="*/ 41434 h 227085"/>
                  <a:gd name="connsiteX3" fmla="*/ 182880 w 190408"/>
                  <a:gd name="connsiteY3" fmla="*/ 88583 h 227085"/>
                  <a:gd name="connsiteX4" fmla="*/ 186595 w 190408"/>
                  <a:gd name="connsiteY4" fmla="*/ 115348 h 227085"/>
                  <a:gd name="connsiteX5" fmla="*/ 189167 w 190408"/>
                  <a:gd name="connsiteY5" fmla="*/ 67247 h 227085"/>
                  <a:gd name="connsiteX6" fmla="*/ 184309 w 190408"/>
                  <a:gd name="connsiteY6" fmla="*/ 32099 h 227085"/>
                  <a:gd name="connsiteX7" fmla="*/ 175356 w 190408"/>
                  <a:gd name="connsiteY7" fmla="*/ 0 h 227085"/>
                  <a:gd name="connsiteX8" fmla="*/ 45625 w 190408"/>
                  <a:gd name="connsiteY8" fmla="*/ 50673 h 227085"/>
                  <a:gd name="connsiteX9" fmla="*/ 0 w 190408"/>
                  <a:gd name="connsiteY9" fmla="*/ 126249 h 227085"/>
                  <a:gd name="connsiteX10" fmla="*/ 25640 w 190408"/>
                  <a:gd name="connsiteY10" fmla="*/ 208502 h 227085"/>
                  <a:gd name="connsiteX11" fmla="*/ 83206 w 190408"/>
                  <a:gd name="connsiteY11" fmla="*/ 227085 h 227085"/>
                  <a:gd name="connsiteX12" fmla="*/ 79343 w 190408"/>
                  <a:gd name="connsiteY12" fmla="*/ 120872 h 227085"/>
                  <a:gd name="connsiteX0" fmla="*/ 79343 w 190408"/>
                  <a:gd name="connsiteY0" fmla="*/ 120872 h 227085"/>
                  <a:gd name="connsiteX1" fmla="*/ 77153 w 190408"/>
                  <a:gd name="connsiteY1" fmla="*/ 105156 h 227085"/>
                  <a:gd name="connsiteX2" fmla="*/ 155543 w 190408"/>
                  <a:gd name="connsiteY2" fmla="*/ 41434 h 227085"/>
                  <a:gd name="connsiteX3" fmla="*/ 182880 w 190408"/>
                  <a:gd name="connsiteY3" fmla="*/ 88583 h 227085"/>
                  <a:gd name="connsiteX4" fmla="*/ 186595 w 190408"/>
                  <a:gd name="connsiteY4" fmla="*/ 115348 h 227085"/>
                  <a:gd name="connsiteX5" fmla="*/ 189167 w 190408"/>
                  <a:gd name="connsiteY5" fmla="*/ 67247 h 227085"/>
                  <a:gd name="connsiteX6" fmla="*/ 184309 w 190408"/>
                  <a:gd name="connsiteY6" fmla="*/ 32099 h 227085"/>
                  <a:gd name="connsiteX7" fmla="*/ 175356 w 190408"/>
                  <a:gd name="connsiteY7" fmla="*/ 0 h 227085"/>
                  <a:gd name="connsiteX8" fmla="*/ 45625 w 190408"/>
                  <a:gd name="connsiteY8" fmla="*/ 50673 h 227085"/>
                  <a:gd name="connsiteX9" fmla="*/ 0 w 190408"/>
                  <a:gd name="connsiteY9" fmla="*/ 126249 h 227085"/>
                  <a:gd name="connsiteX10" fmla="*/ 25640 w 190408"/>
                  <a:gd name="connsiteY10" fmla="*/ 208502 h 227085"/>
                  <a:gd name="connsiteX11" fmla="*/ 95675 w 190408"/>
                  <a:gd name="connsiteY11" fmla="*/ 227085 h 227085"/>
                  <a:gd name="connsiteX12" fmla="*/ 79343 w 190408"/>
                  <a:gd name="connsiteY12" fmla="*/ 120872 h 227085"/>
                  <a:gd name="connsiteX0" fmla="*/ 83695 w 194760"/>
                  <a:gd name="connsiteY0" fmla="*/ 120872 h 295798"/>
                  <a:gd name="connsiteX1" fmla="*/ 81505 w 194760"/>
                  <a:gd name="connsiteY1" fmla="*/ 105156 h 295798"/>
                  <a:gd name="connsiteX2" fmla="*/ 159895 w 194760"/>
                  <a:gd name="connsiteY2" fmla="*/ 41434 h 295798"/>
                  <a:gd name="connsiteX3" fmla="*/ 187232 w 194760"/>
                  <a:gd name="connsiteY3" fmla="*/ 88583 h 295798"/>
                  <a:gd name="connsiteX4" fmla="*/ 190947 w 194760"/>
                  <a:gd name="connsiteY4" fmla="*/ 115348 h 295798"/>
                  <a:gd name="connsiteX5" fmla="*/ 193519 w 194760"/>
                  <a:gd name="connsiteY5" fmla="*/ 67247 h 295798"/>
                  <a:gd name="connsiteX6" fmla="*/ 188661 w 194760"/>
                  <a:gd name="connsiteY6" fmla="*/ 32099 h 295798"/>
                  <a:gd name="connsiteX7" fmla="*/ 179708 w 194760"/>
                  <a:gd name="connsiteY7" fmla="*/ 0 h 295798"/>
                  <a:gd name="connsiteX8" fmla="*/ 49977 w 194760"/>
                  <a:gd name="connsiteY8" fmla="*/ 50673 h 295798"/>
                  <a:gd name="connsiteX9" fmla="*/ 4352 w 194760"/>
                  <a:gd name="connsiteY9" fmla="*/ 126249 h 295798"/>
                  <a:gd name="connsiteX10" fmla="*/ 234 w 194760"/>
                  <a:gd name="connsiteY10" fmla="*/ 293720 h 295798"/>
                  <a:gd name="connsiteX11" fmla="*/ 100027 w 194760"/>
                  <a:gd name="connsiteY11" fmla="*/ 227085 h 295798"/>
                  <a:gd name="connsiteX12" fmla="*/ 83695 w 194760"/>
                  <a:gd name="connsiteY12" fmla="*/ 120872 h 295798"/>
                  <a:gd name="connsiteX0" fmla="*/ 83695 w 194760"/>
                  <a:gd name="connsiteY0" fmla="*/ 120872 h 297265"/>
                  <a:gd name="connsiteX1" fmla="*/ 81505 w 194760"/>
                  <a:gd name="connsiteY1" fmla="*/ 105156 h 297265"/>
                  <a:gd name="connsiteX2" fmla="*/ 159895 w 194760"/>
                  <a:gd name="connsiteY2" fmla="*/ 41434 h 297265"/>
                  <a:gd name="connsiteX3" fmla="*/ 187232 w 194760"/>
                  <a:gd name="connsiteY3" fmla="*/ 88583 h 297265"/>
                  <a:gd name="connsiteX4" fmla="*/ 190947 w 194760"/>
                  <a:gd name="connsiteY4" fmla="*/ 115348 h 297265"/>
                  <a:gd name="connsiteX5" fmla="*/ 193519 w 194760"/>
                  <a:gd name="connsiteY5" fmla="*/ 67247 h 297265"/>
                  <a:gd name="connsiteX6" fmla="*/ 188661 w 194760"/>
                  <a:gd name="connsiteY6" fmla="*/ 32099 h 297265"/>
                  <a:gd name="connsiteX7" fmla="*/ 179708 w 194760"/>
                  <a:gd name="connsiteY7" fmla="*/ 0 h 297265"/>
                  <a:gd name="connsiteX8" fmla="*/ 49977 w 194760"/>
                  <a:gd name="connsiteY8" fmla="*/ 50673 h 297265"/>
                  <a:gd name="connsiteX9" fmla="*/ 4352 w 194760"/>
                  <a:gd name="connsiteY9" fmla="*/ 126249 h 297265"/>
                  <a:gd name="connsiteX10" fmla="*/ 234 w 194760"/>
                  <a:gd name="connsiteY10" fmla="*/ 293720 h 297265"/>
                  <a:gd name="connsiteX11" fmla="*/ 106790 w 194760"/>
                  <a:gd name="connsiteY11" fmla="*/ 271723 h 297265"/>
                  <a:gd name="connsiteX12" fmla="*/ 83695 w 194760"/>
                  <a:gd name="connsiteY12" fmla="*/ 120872 h 297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4760" h="297265">
                    <a:moveTo>
                      <a:pt x="83695" y="120872"/>
                    </a:moveTo>
                    <a:lnTo>
                      <a:pt x="81505" y="105156"/>
                    </a:lnTo>
                    <a:lnTo>
                      <a:pt x="159895" y="41434"/>
                    </a:lnTo>
                    <a:cubicBezTo>
                      <a:pt x="173802" y="51435"/>
                      <a:pt x="184375" y="68294"/>
                      <a:pt x="187232" y="88583"/>
                    </a:cubicBezTo>
                    <a:lnTo>
                      <a:pt x="190947" y="115348"/>
                    </a:lnTo>
                    <a:cubicBezTo>
                      <a:pt x="194757" y="100679"/>
                      <a:pt x="195900" y="84201"/>
                      <a:pt x="193519" y="67247"/>
                    </a:cubicBezTo>
                    <a:lnTo>
                      <a:pt x="188661" y="32099"/>
                    </a:lnTo>
                    <a:cubicBezTo>
                      <a:pt x="187042" y="20574"/>
                      <a:pt x="183899" y="9811"/>
                      <a:pt x="179708" y="0"/>
                    </a:cubicBezTo>
                    <a:cubicBezTo>
                      <a:pt x="132368" y="7525"/>
                      <a:pt x="86458" y="20574"/>
                      <a:pt x="49977" y="50673"/>
                    </a:cubicBezTo>
                    <a:cubicBezTo>
                      <a:pt x="49977" y="50959"/>
                      <a:pt x="4257" y="125963"/>
                      <a:pt x="4352" y="126249"/>
                    </a:cubicBezTo>
                    <a:cubicBezTo>
                      <a:pt x="5971" y="137965"/>
                      <a:pt x="-1385" y="282004"/>
                      <a:pt x="234" y="293720"/>
                    </a:cubicBezTo>
                    <a:cubicBezTo>
                      <a:pt x="2615" y="311056"/>
                      <a:pt x="98884" y="258483"/>
                      <a:pt x="106790" y="271723"/>
                    </a:cubicBezTo>
                    <a:cubicBezTo>
                      <a:pt x="108790" y="265436"/>
                      <a:pt x="77599" y="121730"/>
                      <a:pt x="83695" y="120872"/>
                    </a:cubicBezTo>
                    <a:close/>
                  </a:path>
                </a:pathLst>
              </a:custGeom>
              <a:solidFill>
                <a:srgbClr val="69352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F7C3AF9-58FD-482B-93DC-99759ED8F223}"/>
                  </a:ext>
                </a:extLst>
              </p:cNvPr>
              <p:cNvSpPr/>
              <p:nvPr/>
            </p:nvSpPr>
            <p:spPr>
              <a:xfrm>
                <a:off x="2038436" y="3742562"/>
                <a:ext cx="208502" cy="174021"/>
              </a:xfrm>
              <a:custGeom>
                <a:avLst/>
                <a:gdLst>
                  <a:gd name="connsiteX0" fmla="*/ 151543 w 208502"/>
                  <a:gd name="connsiteY0" fmla="*/ 87916 h 174021"/>
                  <a:gd name="connsiteX1" fmla="*/ 208502 w 208502"/>
                  <a:gd name="connsiteY1" fmla="*/ 86963 h 174021"/>
                  <a:gd name="connsiteX2" fmla="*/ 197358 w 208502"/>
                  <a:gd name="connsiteY2" fmla="*/ 76200 h 174021"/>
                  <a:gd name="connsiteX3" fmla="*/ 184309 w 208502"/>
                  <a:gd name="connsiteY3" fmla="*/ 74390 h 174021"/>
                  <a:gd name="connsiteX4" fmla="*/ 136112 w 208502"/>
                  <a:gd name="connsiteY4" fmla="*/ 50864 h 174021"/>
                  <a:gd name="connsiteX5" fmla="*/ 127540 w 208502"/>
                  <a:gd name="connsiteY5" fmla="*/ 48863 h 174021"/>
                  <a:gd name="connsiteX6" fmla="*/ 0 w 208502"/>
                  <a:gd name="connsiteY6" fmla="*/ 0 h 174021"/>
                  <a:gd name="connsiteX7" fmla="*/ 45244 w 208502"/>
                  <a:gd name="connsiteY7" fmla="*/ 174022 h 174021"/>
                  <a:gd name="connsiteX8" fmla="*/ 151543 w 208502"/>
                  <a:gd name="connsiteY8" fmla="*/ 87916 h 17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502" h="174021">
                    <a:moveTo>
                      <a:pt x="151543" y="87916"/>
                    </a:moveTo>
                    <a:cubicBezTo>
                      <a:pt x="174879" y="87344"/>
                      <a:pt x="192977" y="87059"/>
                      <a:pt x="208502" y="86963"/>
                    </a:cubicBezTo>
                    <a:cubicBezTo>
                      <a:pt x="203264" y="85249"/>
                      <a:pt x="199168" y="81248"/>
                      <a:pt x="197358" y="76200"/>
                    </a:cubicBezTo>
                    <a:cubicBezTo>
                      <a:pt x="193167" y="75914"/>
                      <a:pt x="188881" y="75343"/>
                      <a:pt x="184309" y="74390"/>
                    </a:cubicBezTo>
                    <a:cubicBezTo>
                      <a:pt x="164402" y="70295"/>
                      <a:pt x="146590" y="61246"/>
                      <a:pt x="136112" y="50864"/>
                    </a:cubicBezTo>
                    <a:cubicBezTo>
                      <a:pt x="133350" y="50292"/>
                      <a:pt x="130588" y="49721"/>
                      <a:pt x="127540" y="48863"/>
                    </a:cubicBezTo>
                    <a:cubicBezTo>
                      <a:pt x="105918" y="42863"/>
                      <a:pt x="53054" y="24194"/>
                      <a:pt x="0" y="0"/>
                    </a:cubicBezTo>
                    <a:cubicBezTo>
                      <a:pt x="14669" y="58103"/>
                      <a:pt x="29718" y="116110"/>
                      <a:pt x="45244" y="174022"/>
                    </a:cubicBezTo>
                    <a:cubicBezTo>
                      <a:pt x="51054" y="138017"/>
                      <a:pt x="99536" y="89154"/>
                      <a:pt x="151543" y="87916"/>
                    </a:cubicBezTo>
                    <a:close/>
                  </a:path>
                </a:pathLst>
              </a:custGeom>
              <a:solidFill>
                <a:srgbClr val="55BCF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3BDC155-80A5-4818-9FB0-307538E1EE8F}"/>
                  </a:ext>
                </a:extLst>
              </p:cNvPr>
              <p:cNvSpPr/>
              <p:nvPr/>
            </p:nvSpPr>
            <p:spPr>
              <a:xfrm>
                <a:off x="2083094" y="3829430"/>
                <a:ext cx="477792" cy="612607"/>
              </a:xfrm>
              <a:custGeom>
                <a:avLst/>
                <a:gdLst>
                  <a:gd name="connsiteX0" fmla="*/ 364632 w 477792"/>
                  <a:gd name="connsiteY0" fmla="*/ 591312 h 612607"/>
                  <a:gd name="connsiteX1" fmla="*/ 367965 w 477792"/>
                  <a:gd name="connsiteY1" fmla="*/ 583597 h 612607"/>
                  <a:gd name="connsiteX2" fmla="*/ 453881 w 477792"/>
                  <a:gd name="connsiteY2" fmla="*/ 319183 h 612607"/>
                  <a:gd name="connsiteX3" fmla="*/ 477789 w 477792"/>
                  <a:gd name="connsiteY3" fmla="*/ 126587 h 612607"/>
                  <a:gd name="connsiteX4" fmla="*/ 477408 w 477792"/>
                  <a:gd name="connsiteY4" fmla="*/ 108490 h 612607"/>
                  <a:gd name="connsiteX5" fmla="*/ 351297 w 477792"/>
                  <a:gd name="connsiteY5" fmla="*/ 952 h 612607"/>
                  <a:gd name="connsiteX6" fmla="*/ 169274 w 477792"/>
                  <a:gd name="connsiteY6" fmla="*/ 952 h 612607"/>
                  <a:gd name="connsiteX7" fmla="*/ 163845 w 477792"/>
                  <a:gd name="connsiteY7" fmla="*/ 0 h 612607"/>
                  <a:gd name="connsiteX8" fmla="*/ 106885 w 477792"/>
                  <a:gd name="connsiteY8" fmla="*/ 952 h 612607"/>
                  <a:gd name="connsiteX9" fmla="*/ 586 w 477792"/>
                  <a:gd name="connsiteY9" fmla="*/ 86963 h 612607"/>
                  <a:gd name="connsiteX10" fmla="*/ 34590 w 477792"/>
                  <a:gd name="connsiteY10" fmla="*/ 124206 h 612607"/>
                  <a:gd name="connsiteX11" fmla="*/ 331770 w 477792"/>
                  <a:gd name="connsiteY11" fmla="*/ 127349 h 612607"/>
                  <a:gd name="connsiteX12" fmla="*/ 368442 w 477792"/>
                  <a:gd name="connsiteY12" fmla="*/ 127064 h 612607"/>
                  <a:gd name="connsiteX13" fmla="*/ 298433 w 477792"/>
                  <a:gd name="connsiteY13" fmla="*/ 576834 h 612607"/>
                  <a:gd name="connsiteX14" fmla="*/ 364632 w 477792"/>
                  <a:gd name="connsiteY14" fmla="*/ 591312 h 612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77792" h="612607">
                    <a:moveTo>
                      <a:pt x="364632" y="591312"/>
                    </a:moveTo>
                    <a:cubicBezTo>
                      <a:pt x="365870" y="588931"/>
                      <a:pt x="367013" y="586359"/>
                      <a:pt x="367965" y="583597"/>
                    </a:cubicBezTo>
                    <a:cubicBezTo>
                      <a:pt x="394826" y="501015"/>
                      <a:pt x="440070" y="405098"/>
                      <a:pt x="453881" y="319183"/>
                    </a:cubicBezTo>
                    <a:cubicBezTo>
                      <a:pt x="463596" y="258699"/>
                      <a:pt x="478074" y="189262"/>
                      <a:pt x="477789" y="126587"/>
                    </a:cubicBezTo>
                    <a:cubicBezTo>
                      <a:pt x="477789" y="120491"/>
                      <a:pt x="477789" y="114491"/>
                      <a:pt x="477408" y="108490"/>
                    </a:cubicBezTo>
                    <a:cubicBezTo>
                      <a:pt x="473502" y="36385"/>
                      <a:pt x="412447" y="6096"/>
                      <a:pt x="351297" y="952"/>
                    </a:cubicBezTo>
                    <a:lnTo>
                      <a:pt x="169274" y="952"/>
                    </a:lnTo>
                    <a:cubicBezTo>
                      <a:pt x="167369" y="952"/>
                      <a:pt x="165559" y="571"/>
                      <a:pt x="163845" y="0"/>
                    </a:cubicBezTo>
                    <a:cubicBezTo>
                      <a:pt x="148319" y="95"/>
                      <a:pt x="130221" y="476"/>
                      <a:pt x="106885" y="952"/>
                    </a:cubicBezTo>
                    <a:cubicBezTo>
                      <a:pt x="54879" y="2191"/>
                      <a:pt x="6396" y="51054"/>
                      <a:pt x="586" y="86963"/>
                    </a:cubicBezTo>
                    <a:cubicBezTo>
                      <a:pt x="-2557" y="106394"/>
                      <a:pt x="6682" y="122015"/>
                      <a:pt x="34590" y="124206"/>
                    </a:cubicBezTo>
                    <a:cubicBezTo>
                      <a:pt x="101551" y="129540"/>
                      <a:pt x="259285" y="128111"/>
                      <a:pt x="331770" y="127349"/>
                    </a:cubicBezTo>
                    <a:cubicBezTo>
                      <a:pt x="351487" y="127159"/>
                      <a:pt x="364917" y="126968"/>
                      <a:pt x="368442" y="127064"/>
                    </a:cubicBezTo>
                    <a:cubicBezTo>
                      <a:pt x="367584" y="137065"/>
                      <a:pt x="384634" y="329565"/>
                      <a:pt x="298433" y="576834"/>
                    </a:cubicBezTo>
                    <a:cubicBezTo>
                      <a:pt x="285765" y="613315"/>
                      <a:pt x="344915" y="628078"/>
                      <a:pt x="364632" y="5913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2928198A-0EB8-45AE-B806-0A88B99E361E}"/>
                  </a:ext>
                </a:extLst>
              </p:cNvPr>
              <p:cNvSpPr/>
              <p:nvPr/>
            </p:nvSpPr>
            <p:spPr>
              <a:xfrm>
                <a:off x="2086427" y="3116484"/>
                <a:ext cx="137746" cy="284130"/>
              </a:xfrm>
              <a:custGeom>
                <a:avLst/>
                <a:gdLst>
                  <a:gd name="connsiteX0" fmla="*/ 14397 w 137746"/>
                  <a:gd name="connsiteY0" fmla="*/ 254508 h 284130"/>
                  <a:gd name="connsiteX1" fmla="*/ 43925 w 137746"/>
                  <a:gd name="connsiteY1" fmla="*/ 284131 h 284130"/>
                  <a:gd name="connsiteX2" fmla="*/ 108219 w 137746"/>
                  <a:gd name="connsiteY2" fmla="*/ 284131 h 284130"/>
                  <a:gd name="connsiteX3" fmla="*/ 137746 w 137746"/>
                  <a:gd name="connsiteY3" fmla="*/ 254508 h 284130"/>
                  <a:gd name="connsiteX4" fmla="*/ 122506 w 137746"/>
                  <a:gd name="connsiteY4" fmla="*/ 228790 h 284130"/>
                  <a:gd name="connsiteX5" fmla="*/ 108219 w 137746"/>
                  <a:gd name="connsiteY5" fmla="*/ 224885 h 284130"/>
                  <a:gd name="connsiteX6" fmla="*/ 99265 w 137746"/>
                  <a:gd name="connsiteY6" fmla="*/ 224885 h 284130"/>
                  <a:gd name="connsiteX7" fmla="*/ 91264 w 137746"/>
                  <a:gd name="connsiteY7" fmla="*/ 167164 h 284130"/>
                  <a:gd name="connsiteX8" fmla="*/ 124506 w 137746"/>
                  <a:gd name="connsiteY8" fmla="*/ 98679 h 284130"/>
                  <a:gd name="connsiteX9" fmla="*/ 121077 w 137746"/>
                  <a:gd name="connsiteY9" fmla="*/ 73914 h 284130"/>
                  <a:gd name="connsiteX10" fmla="*/ 117363 w 137746"/>
                  <a:gd name="connsiteY10" fmla="*/ 47149 h 284130"/>
                  <a:gd name="connsiteX11" fmla="*/ 90026 w 137746"/>
                  <a:gd name="connsiteY11" fmla="*/ 0 h 284130"/>
                  <a:gd name="connsiteX12" fmla="*/ 11635 w 137746"/>
                  <a:gd name="connsiteY12" fmla="*/ 63722 h 284130"/>
                  <a:gd name="connsiteX13" fmla="*/ 13826 w 137746"/>
                  <a:gd name="connsiteY13" fmla="*/ 79439 h 284130"/>
                  <a:gd name="connsiteX14" fmla="*/ 1062 w 137746"/>
                  <a:gd name="connsiteY14" fmla="*/ 91535 h 284130"/>
                  <a:gd name="connsiteX15" fmla="*/ 205 w 137746"/>
                  <a:gd name="connsiteY15" fmla="*/ 101537 h 284130"/>
                  <a:gd name="connsiteX16" fmla="*/ 19255 w 137746"/>
                  <a:gd name="connsiteY16" fmla="*/ 118967 h 284130"/>
                  <a:gd name="connsiteX17" fmla="*/ 20970 w 137746"/>
                  <a:gd name="connsiteY17" fmla="*/ 124968 h 284130"/>
                  <a:gd name="connsiteX18" fmla="*/ 20779 w 137746"/>
                  <a:gd name="connsiteY18" fmla="*/ 128778 h 284130"/>
                  <a:gd name="connsiteX19" fmla="*/ 34400 w 137746"/>
                  <a:gd name="connsiteY19" fmla="*/ 226790 h 284130"/>
                  <a:gd name="connsiteX20" fmla="*/ 25732 w 137746"/>
                  <a:gd name="connsiteY20" fmla="*/ 231553 h 284130"/>
                  <a:gd name="connsiteX21" fmla="*/ 14397 w 137746"/>
                  <a:gd name="connsiteY21" fmla="*/ 254508 h 284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746" h="284130">
                    <a:moveTo>
                      <a:pt x="14397" y="254508"/>
                    </a:moveTo>
                    <a:cubicBezTo>
                      <a:pt x="14397" y="270796"/>
                      <a:pt x="27732" y="284131"/>
                      <a:pt x="43925" y="284131"/>
                    </a:cubicBezTo>
                    <a:lnTo>
                      <a:pt x="108219" y="284131"/>
                    </a:lnTo>
                    <a:cubicBezTo>
                      <a:pt x="124506" y="284131"/>
                      <a:pt x="137746" y="270796"/>
                      <a:pt x="137746" y="254508"/>
                    </a:cubicBezTo>
                    <a:cubicBezTo>
                      <a:pt x="137746" y="243459"/>
                      <a:pt x="131555" y="233839"/>
                      <a:pt x="122506" y="228790"/>
                    </a:cubicBezTo>
                    <a:cubicBezTo>
                      <a:pt x="118220" y="226409"/>
                      <a:pt x="113457" y="224885"/>
                      <a:pt x="108219" y="224885"/>
                    </a:cubicBezTo>
                    <a:lnTo>
                      <a:pt x="99265" y="224885"/>
                    </a:lnTo>
                    <a:lnTo>
                      <a:pt x="91264" y="167164"/>
                    </a:lnTo>
                    <a:cubicBezTo>
                      <a:pt x="114315" y="157639"/>
                      <a:pt x="128793" y="129350"/>
                      <a:pt x="124506" y="98679"/>
                    </a:cubicBezTo>
                    <a:lnTo>
                      <a:pt x="121077" y="73914"/>
                    </a:lnTo>
                    <a:lnTo>
                      <a:pt x="117363" y="47149"/>
                    </a:lnTo>
                    <a:cubicBezTo>
                      <a:pt x="114505" y="26860"/>
                      <a:pt x="103932" y="10001"/>
                      <a:pt x="90026" y="0"/>
                    </a:cubicBezTo>
                    <a:lnTo>
                      <a:pt x="11635" y="63722"/>
                    </a:lnTo>
                    <a:lnTo>
                      <a:pt x="13826" y="79439"/>
                    </a:lnTo>
                    <a:cubicBezTo>
                      <a:pt x="7730" y="80296"/>
                      <a:pt x="3063" y="85154"/>
                      <a:pt x="1062" y="91535"/>
                    </a:cubicBezTo>
                    <a:cubicBezTo>
                      <a:pt x="110" y="94583"/>
                      <a:pt x="-271" y="98012"/>
                      <a:pt x="205" y="101537"/>
                    </a:cubicBezTo>
                    <a:cubicBezTo>
                      <a:pt x="1729" y="112395"/>
                      <a:pt x="10302" y="120301"/>
                      <a:pt x="19255" y="118967"/>
                    </a:cubicBezTo>
                    <a:cubicBezTo>
                      <a:pt x="19922" y="120967"/>
                      <a:pt x="20398" y="122968"/>
                      <a:pt x="20970" y="124968"/>
                    </a:cubicBezTo>
                    <a:cubicBezTo>
                      <a:pt x="20684" y="126206"/>
                      <a:pt x="20589" y="127445"/>
                      <a:pt x="20779" y="128778"/>
                    </a:cubicBezTo>
                    <a:lnTo>
                      <a:pt x="34400" y="226790"/>
                    </a:lnTo>
                    <a:cubicBezTo>
                      <a:pt x="31257" y="227838"/>
                      <a:pt x="28304" y="229457"/>
                      <a:pt x="25732" y="231553"/>
                    </a:cubicBezTo>
                    <a:cubicBezTo>
                      <a:pt x="18969" y="236792"/>
                      <a:pt x="14397" y="245078"/>
                      <a:pt x="14397" y="254508"/>
                    </a:cubicBezTo>
                    <a:close/>
                  </a:path>
                </a:pathLst>
              </a:custGeom>
              <a:solidFill>
                <a:srgbClr val="FFB2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6C1B8D2C-B57E-4648-A37F-4904B263361B}"/>
                  </a:ext>
                </a:extLst>
              </p:cNvPr>
              <p:cNvSpPr/>
              <p:nvPr/>
            </p:nvSpPr>
            <p:spPr>
              <a:xfrm>
                <a:off x="1932613" y="3345084"/>
                <a:ext cx="410360" cy="424814"/>
              </a:xfrm>
              <a:custGeom>
                <a:avLst/>
                <a:gdLst>
                  <a:gd name="connsiteX0" fmla="*/ 103061 w 410360"/>
                  <a:gd name="connsiteY0" fmla="*/ 196405 h 424814"/>
                  <a:gd name="connsiteX1" fmla="*/ 79248 w 410360"/>
                  <a:gd name="connsiteY1" fmla="*/ 290036 h 424814"/>
                  <a:gd name="connsiteX2" fmla="*/ 80105 w 410360"/>
                  <a:gd name="connsiteY2" fmla="*/ 293561 h 424814"/>
                  <a:gd name="connsiteX3" fmla="*/ 233744 w 410360"/>
                  <a:gd name="connsiteY3" fmla="*/ 376809 h 424814"/>
                  <a:gd name="connsiteX4" fmla="*/ 275939 w 410360"/>
                  <a:gd name="connsiteY4" fmla="*/ 410623 h 424814"/>
                  <a:gd name="connsiteX5" fmla="*/ 286226 w 410360"/>
                  <a:gd name="connsiteY5" fmla="*/ 412242 h 424814"/>
                  <a:gd name="connsiteX6" fmla="*/ 319659 w 410360"/>
                  <a:gd name="connsiteY6" fmla="*/ 424815 h 424814"/>
                  <a:gd name="connsiteX7" fmla="*/ 379762 w 410360"/>
                  <a:gd name="connsiteY7" fmla="*/ 291465 h 424814"/>
                  <a:gd name="connsiteX8" fmla="*/ 394145 w 410360"/>
                  <a:gd name="connsiteY8" fmla="*/ 237458 h 424814"/>
                  <a:gd name="connsiteX9" fmla="*/ 343376 w 410360"/>
                  <a:gd name="connsiteY9" fmla="*/ 12287 h 424814"/>
                  <a:gd name="connsiteX10" fmla="*/ 312325 w 410360"/>
                  <a:gd name="connsiteY10" fmla="*/ 2191 h 424814"/>
                  <a:gd name="connsiteX11" fmla="*/ 276320 w 410360"/>
                  <a:gd name="connsiteY11" fmla="*/ 0 h 424814"/>
                  <a:gd name="connsiteX12" fmla="*/ 291560 w 410360"/>
                  <a:gd name="connsiteY12" fmla="*/ 25717 h 424814"/>
                  <a:gd name="connsiteX13" fmla="*/ 262033 w 410360"/>
                  <a:gd name="connsiteY13" fmla="*/ 55340 h 424814"/>
                  <a:gd name="connsiteX14" fmla="*/ 197739 w 410360"/>
                  <a:gd name="connsiteY14" fmla="*/ 55340 h 424814"/>
                  <a:gd name="connsiteX15" fmla="*/ 168212 w 410360"/>
                  <a:gd name="connsiteY15" fmla="*/ 25717 h 424814"/>
                  <a:gd name="connsiteX16" fmla="*/ 179642 w 410360"/>
                  <a:gd name="connsiteY16" fmla="*/ 2572 h 424814"/>
                  <a:gd name="connsiteX17" fmla="*/ 160115 w 410360"/>
                  <a:gd name="connsiteY17" fmla="*/ 4286 h 424814"/>
                  <a:gd name="connsiteX18" fmla="*/ 120491 w 410360"/>
                  <a:gd name="connsiteY18" fmla="*/ 9430 h 424814"/>
                  <a:gd name="connsiteX19" fmla="*/ 69914 w 410360"/>
                  <a:gd name="connsiteY19" fmla="*/ 24670 h 424814"/>
                  <a:gd name="connsiteX20" fmla="*/ 17812 w 410360"/>
                  <a:gd name="connsiteY20" fmla="*/ 81724 h 424814"/>
                  <a:gd name="connsiteX21" fmla="*/ 0 w 410360"/>
                  <a:gd name="connsiteY21" fmla="*/ 174689 h 424814"/>
                  <a:gd name="connsiteX22" fmla="*/ 103061 w 410360"/>
                  <a:gd name="connsiteY22" fmla="*/ 196405 h 424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10360" h="424814">
                    <a:moveTo>
                      <a:pt x="103061" y="196405"/>
                    </a:moveTo>
                    <a:lnTo>
                      <a:pt x="79248" y="290036"/>
                    </a:lnTo>
                    <a:cubicBezTo>
                      <a:pt x="79534" y="291179"/>
                      <a:pt x="79820" y="292418"/>
                      <a:pt x="80105" y="293561"/>
                    </a:cubicBezTo>
                    <a:cubicBezTo>
                      <a:pt x="130874" y="322326"/>
                      <a:pt x="195453" y="354521"/>
                      <a:pt x="233744" y="376809"/>
                    </a:cubicBezTo>
                    <a:cubicBezTo>
                      <a:pt x="252794" y="387953"/>
                      <a:pt x="266891" y="399764"/>
                      <a:pt x="275939" y="410623"/>
                    </a:cubicBezTo>
                    <a:cubicBezTo>
                      <a:pt x="279273" y="411004"/>
                      <a:pt x="282702" y="411480"/>
                      <a:pt x="286226" y="412242"/>
                    </a:cubicBezTo>
                    <a:cubicBezTo>
                      <a:pt x="298609" y="414814"/>
                      <a:pt x="310134" y="419290"/>
                      <a:pt x="319659" y="424815"/>
                    </a:cubicBezTo>
                    <a:lnTo>
                      <a:pt x="379762" y="291465"/>
                    </a:lnTo>
                    <a:cubicBezTo>
                      <a:pt x="381286" y="273177"/>
                      <a:pt x="385858" y="255079"/>
                      <a:pt x="394145" y="237458"/>
                    </a:cubicBezTo>
                    <a:cubicBezTo>
                      <a:pt x="402908" y="218980"/>
                      <a:pt x="445389" y="55435"/>
                      <a:pt x="343376" y="12287"/>
                    </a:cubicBezTo>
                    <a:cubicBezTo>
                      <a:pt x="333185" y="8001"/>
                      <a:pt x="323374" y="3239"/>
                      <a:pt x="312325" y="2191"/>
                    </a:cubicBezTo>
                    <a:cubicBezTo>
                      <a:pt x="300323" y="1143"/>
                      <a:pt x="288322" y="476"/>
                      <a:pt x="276320" y="0"/>
                    </a:cubicBezTo>
                    <a:cubicBezTo>
                      <a:pt x="285369" y="5048"/>
                      <a:pt x="291560" y="14668"/>
                      <a:pt x="291560" y="25717"/>
                    </a:cubicBezTo>
                    <a:cubicBezTo>
                      <a:pt x="291560" y="42005"/>
                      <a:pt x="278225" y="55340"/>
                      <a:pt x="262033" y="55340"/>
                    </a:cubicBezTo>
                    <a:lnTo>
                      <a:pt x="197739" y="55340"/>
                    </a:lnTo>
                    <a:cubicBezTo>
                      <a:pt x="181451" y="55340"/>
                      <a:pt x="168212" y="42005"/>
                      <a:pt x="168212" y="25717"/>
                    </a:cubicBezTo>
                    <a:cubicBezTo>
                      <a:pt x="168212" y="16288"/>
                      <a:pt x="172784" y="8001"/>
                      <a:pt x="179642" y="2572"/>
                    </a:cubicBezTo>
                    <a:cubicBezTo>
                      <a:pt x="172974" y="3143"/>
                      <a:pt x="166307" y="3715"/>
                      <a:pt x="160115" y="4286"/>
                    </a:cubicBezTo>
                    <a:cubicBezTo>
                      <a:pt x="145161" y="5810"/>
                      <a:pt x="131731" y="7620"/>
                      <a:pt x="120491" y="9430"/>
                    </a:cubicBezTo>
                    <a:cubicBezTo>
                      <a:pt x="103251" y="12192"/>
                      <a:pt x="85058" y="16288"/>
                      <a:pt x="69914" y="24670"/>
                    </a:cubicBezTo>
                    <a:cubicBezTo>
                      <a:pt x="45053" y="31432"/>
                      <a:pt x="23051" y="54483"/>
                      <a:pt x="17812" y="81724"/>
                    </a:cubicBezTo>
                    <a:lnTo>
                      <a:pt x="0" y="174689"/>
                    </a:lnTo>
                    <a:lnTo>
                      <a:pt x="103061" y="196405"/>
                    </a:lnTo>
                    <a:close/>
                  </a:path>
                </a:pathLst>
              </a:custGeom>
              <a:solidFill>
                <a:srgbClr val="55BCF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FDC093A-90B9-4DCC-96F9-B7C470FD2ECC}"/>
                  </a:ext>
                </a:extLst>
              </p:cNvPr>
              <p:cNvSpPr/>
              <p:nvPr/>
            </p:nvSpPr>
            <p:spPr>
              <a:xfrm>
                <a:off x="1912489" y="3519772"/>
                <a:ext cx="339878" cy="298894"/>
              </a:xfrm>
              <a:custGeom>
                <a:avLst/>
                <a:gdLst>
                  <a:gd name="connsiteX0" fmla="*/ 262154 w 339878"/>
                  <a:gd name="connsiteY0" fmla="*/ 273558 h 298894"/>
                  <a:gd name="connsiteX1" fmla="*/ 310351 w 339878"/>
                  <a:gd name="connsiteY1" fmla="*/ 297085 h 298894"/>
                  <a:gd name="connsiteX2" fmla="*/ 323400 w 339878"/>
                  <a:gd name="connsiteY2" fmla="*/ 298895 h 298894"/>
                  <a:gd name="connsiteX3" fmla="*/ 323876 w 339878"/>
                  <a:gd name="connsiteY3" fmla="*/ 285560 h 298894"/>
                  <a:gd name="connsiteX4" fmla="*/ 339878 w 339878"/>
                  <a:gd name="connsiteY4" fmla="*/ 250126 h 298894"/>
                  <a:gd name="connsiteX5" fmla="*/ 306445 w 339878"/>
                  <a:gd name="connsiteY5" fmla="*/ 237553 h 298894"/>
                  <a:gd name="connsiteX6" fmla="*/ 296158 w 339878"/>
                  <a:gd name="connsiteY6" fmla="*/ 235934 h 298894"/>
                  <a:gd name="connsiteX7" fmla="*/ 253963 w 339878"/>
                  <a:gd name="connsiteY7" fmla="*/ 202120 h 298894"/>
                  <a:gd name="connsiteX8" fmla="*/ 100324 w 339878"/>
                  <a:gd name="connsiteY8" fmla="*/ 118872 h 298894"/>
                  <a:gd name="connsiteX9" fmla="*/ 98800 w 339878"/>
                  <a:gd name="connsiteY9" fmla="*/ 118015 h 298894"/>
                  <a:gd name="connsiteX10" fmla="*/ 99467 w 339878"/>
                  <a:gd name="connsiteY10" fmla="*/ 115348 h 298894"/>
                  <a:gd name="connsiteX11" fmla="*/ 123280 w 339878"/>
                  <a:gd name="connsiteY11" fmla="*/ 21717 h 298894"/>
                  <a:gd name="connsiteX12" fmla="*/ 20124 w 339878"/>
                  <a:gd name="connsiteY12" fmla="*/ 0 h 298894"/>
                  <a:gd name="connsiteX13" fmla="*/ 1360 w 339878"/>
                  <a:gd name="connsiteY13" fmla="*/ 96965 h 298894"/>
                  <a:gd name="connsiteX14" fmla="*/ 29173 w 339878"/>
                  <a:gd name="connsiteY14" fmla="*/ 169545 h 298894"/>
                  <a:gd name="connsiteX15" fmla="*/ 125947 w 339878"/>
                  <a:gd name="connsiteY15" fmla="*/ 222695 h 298894"/>
                  <a:gd name="connsiteX16" fmla="*/ 253486 w 339878"/>
                  <a:gd name="connsiteY16" fmla="*/ 271558 h 298894"/>
                  <a:gd name="connsiteX17" fmla="*/ 262154 w 339878"/>
                  <a:gd name="connsiteY17" fmla="*/ 273558 h 298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39878" h="298894">
                    <a:moveTo>
                      <a:pt x="262154" y="273558"/>
                    </a:moveTo>
                    <a:cubicBezTo>
                      <a:pt x="272632" y="283940"/>
                      <a:pt x="290443" y="293084"/>
                      <a:pt x="310351" y="297085"/>
                    </a:cubicBezTo>
                    <a:cubicBezTo>
                      <a:pt x="314827" y="298037"/>
                      <a:pt x="319209" y="298609"/>
                      <a:pt x="323400" y="298895"/>
                    </a:cubicBezTo>
                    <a:cubicBezTo>
                      <a:pt x="321876" y="294799"/>
                      <a:pt x="321876" y="290132"/>
                      <a:pt x="323876" y="285560"/>
                    </a:cubicBezTo>
                    <a:lnTo>
                      <a:pt x="339878" y="250126"/>
                    </a:lnTo>
                    <a:cubicBezTo>
                      <a:pt x="330353" y="244602"/>
                      <a:pt x="318828" y="240125"/>
                      <a:pt x="306445" y="237553"/>
                    </a:cubicBezTo>
                    <a:cubicBezTo>
                      <a:pt x="302921" y="236791"/>
                      <a:pt x="299492" y="236315"/>
                      <a:pt x="296158" y="235934"/>
                    </a:cubicBezTo>
                    <a:cubicBezTo>
                      <a:pt x="287110" y="225076"/>
                      <a:pt x="273108" y="213170"/>
                      <a:pt x="253963" y="202120"/>
                    </a:cubicBezTo>
                    <a:cubicBezTo>
                      <a:pt x="215672" y="179832"/>
                      <a:pt x="151093" y="147638"/>
                      <a:pt x="100324" y="118872"/>
                    </a:cubicBezTo>
                    <a:cubicBezTo>
                      <a:pt x="99848" y="118586"/>
                      <a:pt x="99277" y="118300"/>
                      <a:pt x="98800" y="118015"/>
                    </a:cubicBezTo>
                    <a:lnTo>
                      <a:pt x="99467" y="115348"/>
                    </a:lnTo>
                    <a:lnTo>
                      <a:pt x="123280" y="21717"/>
                    </a:lnTo>
                    <a:lnTo>
                      <a:pt x="20124" y="0"/>
                    </a:lnTo>
                    <a:lnTo>
                      <a:pt x="1360" y="96965"/>
                    </a:lnTo>
                    <a:cubicBezTo>
                      <a:pt x="-4070" y="125063"/>
                      <a:pt x="7075" y="153829"/>
                      <a:pt x="29173" y="169545"/>
                    </a:cubicBezTo>
                    <a:cubicBezTo>
                      <a:pt x="55557" y="188309"/>
                      <a:pt x="90799" y="206693"/>
                      <a:pt x="125947" y="222695"/>
                    </a:cubicBezTo>
                    <a:cubicBezTo>
                      <a:pt x="179096" y="246888"/>
                      <a:pt x="231865" y="265652"/>
                      <a:pt x="253486" y="271558"/>
                    </a:cubicBezTo>
                    <a:cubicBezTo>
                      <a:pt x="256630" y="272415"/>
                      <a:pt x="259297" y="272987"/>
                      <a:pt x="262154" y="273558"/>
                    </a:cubicBezTo>
                    <a:close/>
                  </a:path>
                </a:pathLst>
              </a:custGeom>
              <a:solidFill>
                <a:srgbClr val="FFB2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0BF8DBB-A08A-4893-BF1A-890F6EFBFFBD}"/>
                  </a:ext>
                </a:extLst>
              </p:cNvPr>
              <p:cNvSpPr/>
              <p:nvPr/>
            </p:nvSpPr>
            <p:spPr>
              <a:xfrm>
                <a:off x="2234704" y="3613974"/>
                <a:ext cx="402522" cy="216503"/>
              </a:xfrm>
              <a:custGeom>
                <a:avLst/>
                <a:gdLst>
                  <a:gd name="connsiteX0" fmla="*/ 1566 w 402522"/>
                  <a:gd name="connsiteY0" fmla="*/ 191453 h 216503"/>
                  <a:gd name="connsiteX1" fmla="*/ 1090 w 402522"/>
                  <a:gd name="connsiteY1" fmla="*/ 204787 h 216503"/>
                  <a:gd name="connsiteX2" fmla="*/ 12234 w 402522"/>
                  <a:gd name="connsiteY2" fmla="*/ 215551 h 216503"/>
                  <a:gd name="connsiteX3" fmla="*/ 17663 w 402522"/>
                  <a:gd name="connsiteY3" fmla="*/ 216503 h 216503"/>
                  <a:gd name="connsiteX4" fmla="*/ 199686 w 402522"/>
                  <a:gd name="connsiteY4" fmla="*/ 216503 h 216503"/>
                  <a:gd name="connsiteX5" fmla="*/ 303223 w 402522"/>
                  <a:gd name="connsiteY5" fmla="*/ 216503 h 216503"/>
                  <a:gd name="connsiteX6" fmla="*/ 310176 w 402522"/>
                  <a:gd name="connsiteY6" fmla="*/ 214884 h 216503"/>
                  <a:gd name="connsiteX7" fmla="*/ 319320 w 402522"/>
                  <a:gd name="connsiteY7" fmla="*/ 206121 h 216503"/>
                  <a:gd name="connsiteX8" fmla="*/ 400949 w 402522"/>
                  <a:gd name="connsiteY8" fmla="*/ 24955 h 216503"/>
                  <a:gd name="connsiteX9" fmla="*/ 384852 w 402522"/>
                  <a:gd name="connsiteY9" fmla="*/ 0 h 216503"/>
                  <a:gd name="connsiteX10" fmla="*/ 99292 w 402522"/>
                  <a:gd name="connsiteY10" fmla="*/ 0 h 216503"/>
                  <a:gd name="connsiteX11" fmla="*/ 83195 w 402522"/>
                  <a:gd name="connsiteY11" fmla="*/ 10382 h 216503"/>
                  <a:gd name="connsiteX12" fmla="*/ 77575 w 402522"/>
                  <a:gd name="connsiteY12" fmla="*/ 22765 h 216503"/>
                  <a:gd name="connsiteX13" fmla="*/ 17473 w 402522"/>
                  <a:gd name="connsiteY13" fmla="*/ 156115 h 216503"/>
                  <a:gd name="connsiteX14" fmla="*/ 1566 w 402522"/>
                  <a:gd name="connsiteY14" fmla="*/ 191453 h 216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02522" h="216503">
                    <a:moveTo>
                      <a:pt x="1566" y="191453"/>
                    </a:moveTo>
                    <a:cubicBezTo>
                      <a:pt x="-434" y="195929"/>
                      <a:pt x="-434" y="200597"/>
                      <a:pt x="1090" y="204787"/>
                    </a:cubicBezTo>
                    <a:cubicBezTo>
                      <a:pt x="2899" y="209741"/>
                      <a:pt x="6995" y="213836"/>
                      <a:pt x="12234" y="215551"/>
                    </a:cubicBezTo>
                    <a:cubicBezTo>
                      <a:pt x="13948" y="216122"/>
                      <a:pt x="15758" y="216503"/>
                      <a:pt x="17663" y="216503"/>
                    </a:cubicBezTo>
                    <a:lnTo>
                      <a:pt x="199686" y="216503"/>
                    </a:lnTo>
                    <a:lnTo>
                      <a:pt x="303223" y="216503"/>
                    </a:lnTo>
                    <a:cubicBezTo>
                      <a:pt x="305699" y="216503"/>
                      <a:pt x="307985" y="215837"/>
                      <a:pt x="310176" y="214884"/>
                    </a:cubicBezTo>
                    <a:cubicBezTo>
                      <a:pt x="314176" y="213170"/>
                      <a:pt x="317510" y="210217"/>
                      <a:pt x="319320" y="206121"/>
                    </a:cubicBezTo>
                    <a:lnTo>
                      <a:pt x="400949" y="24955"/>
                    </a:lnTo>
                    <a:cubicBezTo>
                      <a:pt x="406188" y="13240"/>
                      <a:pt x="397711" y="0"/>
                      <a:pt x="384852" y="0"/>
                    </a:cubicBezTo>
                    <a:lnTo>
                      <a:pt x="99292" y="0"/>
                    </a:lnTo>
                    <a:cubicBezTo>
                      <a:pt x="92339" y="0"/>
                      <a:pt x="86053" y="4096"/>
                      <a:pt x="83195" y="10382"/>
                    </a:cubicBezTo>
                    <a:lnTo>
                      <a:pt x="77575" y="22765"/>
                    </a:lnTo>
                    <a:lnTo>
                      <a:pt x="17473" y="156115"/>
                    </a:lnTo>
                    <a:lnTo>
                      <a:pt x="1566" y="191453"/>
                    </a:lnTo>
                    <a:close/>
                  </a:path>
                </a:pathLst>
              </a:custGeom>
              <a:solidFill>
                <a:srgbClr val="1E305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207598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260607-74A3-40A5-8655-CE6AE94943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320324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26473" y="3319778"/>
            <a:ext cx="6493799" cy="124058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2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Edit title Edit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title</a:t>
            </a:r>
          </a:p>
        </p:txBody>
      </p:sp>
    </p:spTree>
    <p:extLst>
      <p:ext uri="{BB962C8B-B14F-4D97-AF65-F5344CB8AC3E}">
        <p14:creationId xmlns:p14="http://schemas.microsoft.com/office/powerpoint/2010/main" val="9403223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26473" y="3319778"/>
            <a:ext cx="6493799" cy="124058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2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Edit title Edit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ACD8A1-852D-4736-8C78-7B64B96802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0" y="0"/>
            <a:ext cx="9144000" cy="314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95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260607-74A3-40A5-8655-CE6AE94943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320324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26473" y="3319778"/>
            <a:ext cx="6493799" cy="124058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2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Edit title Edit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title</a:t>
            </a:r>
          </a:p>
        </p:txBody>
      </p:sp>
    </p:spTree>
    <p:extLst>
      <p:ext uri="{BB962C8B-B14F-4D97-AF65-F5344CB8AC3E}">
        <p14:creationId xmlns:p14="http://schemas.microsoft.com/office/powerpoint/2010/main" val="452742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260607-74A3-40A5-8655-CE6AE94943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320324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26473" y="3319778"/>
            <a:ext cx="6493799" cy="124058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2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Edit title Edit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title</a:t>
            </a:r>
          </a:p>
        </p:txBody>
      </p:sp>
    </p:spTree>
    <p:extLst>
      <p:ext uri="{BB962C8B-B14F-4D97-AF65-F5344CB8AC3E}">
        <p14:creationId xmlns:p14="http://schemas.microsoft.com/office/powerpoint/2010/main" val="15957353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F35EFE-3704-4714-B374-0A9FA5FC42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3155895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26473" y="3319778"/>
            <a:ext cx="6493799" cy="124058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2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Edit title Edit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title</a:t>
            </a:r>
          </a:p>
        </p:txBody>
      </p:sp>
    </p:spTree>
    <p:extLst>
      <p:ext uri="{BB962C8B-B14F-4D97-AF65-F5344CB8AC3E}">
        <p14:creationId xmlns:p14="http://schemas.microsoft.com/office/powerpoint/2010/main" val="31862062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F35EFE-3704-4714-B374-0A9FA5FC42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3155895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26473" y="3319778"/>
            <a:ext cx="6493799" cy="124058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2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Edit title Edit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title</a:t>
            </a:r>
          </a:p>
        </p:txBody>
      </p:sp>
    </p:spTree>
    <p:extLst>
      <p:ext uri="{BB962C8B-B14F-4D97-AF65-F5344CB8AC3E}">
        <p14:creationId xmlns:p14="http://schemas.microsoft.com/office/powerpoint/2010/main" val="5916223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F35EFE-3704-4714-B374-0A9FA5FC42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3147815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26473" y="3319778"/>
            <a:ext cx="6493799" cy="1240583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2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Edit title Edit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</a:t>
            </a:r>
            <a:r>
              <a:rPr lang="en-US" err="1"/>
              <a:t>titleEdit</a:t>
            </a:r>
            <a:r>
              <a:rPr lang="en-US"/>
              <a:t> title</a:t>
            </a:r>
          </a:p>
        </p:txBody>
      </p:sp>
    </p:spTree>
    <p:extLst>
      <p:ext uri="{BB962C8B-B14F-4D97-AF65-F5344CB8AC3E}">
        <p14:creationId xmlns:p14="http://schemas.microsoft.com/office/powerpoint/2010/main" val="2772498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9D77F2-DA7C-4E84-BD75-582449B075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699" y="4828"/>
            <a:ext cx="9159699" cy="5133842"/>
          </a:xfrm>
          <a:prstGeom prst="rect">
            <a:avLst/>
          </a:prstGeom>
        </p:spPr>
      </p:pic>
      <p:sp>
        <p:nvSpPr>
          <p:cNvPr id="26" name="Title 1"/>
          <p:cNvSpPr>
            <a:spLocks noGrp="1"/>
          </p:cNvSpPr>
          <p:nvPr>
            <p:ph type="ctrTitle" hasCustomPrompt="1"/>
          </p:nvPr>
        </p:nvSpPr>
        <p:spPr>
          <a:xfrm>
            <a:off x="535709" y="1698002"/>
            <a:ext cx="3676252" cy="130517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>
              <a:defRPr sz="360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2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5709" y="3125466"/>
            <a:ext cx="3676252" cy="670419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4A274DD-2C65-480B-8742-B8242B97FD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2360" y="4299942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6305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F9E8093-89E2-4C7E-9402-5C762D902C57}"/>
              </a:ext>
            </a:extLst>
          </p:cNvPr>
          <p:cNvSpPr/>
          <p:nvPr userDrawn="1"/>
        </p:nvSpPr>
        <p:spPr>
          <a:xfrm>
            <a:off x="0" y="0"/>
            <a:ext cx="9144000" cy="5164038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4" name="Circle: Hollow 493">
            <a:extLst>
              <a:ext uri="{FF2B5EF4-FFF2-40B4-BE49-F238E27FC236}">
                <a16:creationId xmlns:a16="http://schemas.microsoft.com/office/drawing/2014/main" id="{52D2D58B-CD91-48FF-A1BA-865529B5B2A4}"/>
              </a:ext>
            </a:extLst>
          </p:cNvPr>
          <p:cNvSpPr/>
          <p:nvPr userDrawn="1"/>
        </p:nvSpPr>
        <p:spPr>
          <a:xfrm>
            <a:off x="2379797" y="-652559"/>
            <a:ext cx="3132348" cy="3132348"/>
          </a:xfrm>
          <a:prstGeom prst="donut">
            <a:avLst>
              <a:gd name="adj" fmla="val 17645"/>
            </a:avLst>
          </a:prstGeom>
          <a:solidFill>
            <a:srgbClr val="FFFFFF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Circle: Hollow 495">
            <a:extLst>
              <a:ext uri="{FF2B5EF4-FFF2-40B4-BE49-F238E27FC236}">
                <a16:creationId xmlns:a16="http://schemas.microsoft.com/office/drawing/2014/main" id="{8C83A5A7-8C87-4823-85A6-8AC8E6980228}"/>
              </a:ext>
            </a:extLst>
          </p:cNvPr>
          <p:cNvSpPr/>
          <p:nvPr userDrawn="1"/>
        </p:nvSpPr>
        <p:spPr>
          <a:xfrm>
            <a:off x="-789709" y="1342014"/>
            <a:ext cx="1977748" cy="1987879"/>
          </a:xfrm>
          <a:prstGeom prst="donut">
            <a:avLst>
              <a:gd name="adj" fmla="val 25820"/>
            </a:avLst>
          </a:prstGeom>
          <a:solidFill>
            <a:srgbClr val="92D05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41D7DD7-309D-4F67-B5B2-56D74FAEB86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74274" y="2610030"/>
            <a:ext cx="3246198" cy="47838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EFDBE11-6E75-4297-AA02-D5EC5DE83654}"/>
              </a:ext>
            </a:extLst>
          </p:cNvPr>
          <p:cNvCxnSpPr>
            <a:cxnSpLocks/>
          </p:cNvCxnSpPr>
          <p:nvPr userDrawn="1"/>
        </p:nvCxnSpPr>
        <p:spPr>
          <a:xfrm>
            <a:off x="5574274" y="2479789"/>
            <a:ext cx="3246198" cy="0"/>
          </a:xfrm>
          <a:prstGeom prst="line">
            <a:avLst/>
          </a:prstGeom>
          <a:ln w="2222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D8A2F5C-1914-4FB2-ACD8-DDA4363D4D50}"/>
              </a:ext>
            </a:extLst>
          </p:cNvPr>
          <p:cNvSpPr txBox="1"/>
          <p:nvPr userDrawn="1"/>
        </p:nvSpPr>
        <p:spPr>
          <a:xfrm>
            <a:off x="5436096" y="1464126"/>
            <a:ext cx="37700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solidFill>
                  <a:srgbClr val="50CFD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Thank you!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0B5B135-A799-4FBC-A571-15396CA87736}"/>
              </a:ext>
            </a:extLst>
          </p:cNvPr>
          <p:cNvGrpSpPr/>
          <p:nvPr userDrawn="1"/>
        </p:nvGrpSpPr>
        <p:grpSpPr>
          <a:xfrm>
            <a:off x="648195" y="111585"/>
            <a:ext cx="4995651" cy="4577294"/>
            <a:chOff x="554326" y="912946"/>
            <a:chExt cx="3814446" cy="3495008"/>
          </a:xfrm>
        </p:grpSpPr>
        <p:sp>
          <p:nvSpPr>
            <p:cNvPr id="493" name="Graphic 5">
              <a:extLst>
                <a:ext uri="{FF2B5EF4-FFF2-40B4-BE49-F238E27FC236}">
                  <a16:creationId xmlns:a16="http://schemas.microsoft.com/office/drawing/2014/main" id="{F5402788-E2A7-40ED-86EA-69360F8BF228}"/>
                </a:ext>
              </a:extLst>
            </p:cNvPr>
            <p:cNvSpPr/>
            <p:nvPr userDrawn="1"/>
          </p:nvSpPr>
          <p:spPr>
            <a:xfrm flipH="1">
              <a:off x="3109964" y="912946"/>
              <a:ext cx="1258808" cy="2590403"/>
            </a:xfrm>
            <a:custGeom>
              <a:avLst/>
              <a:gdLst>
                <a:gd name="connsiteX0" fmla="*/ 0 w 1553375"/>
                <a:gd name="connsiteY0" fmla="*/ 772676 h 3196570"/>
                <a:gd name="connsiteX1" fmla="*/ 195627 w 1553375"/>
                <a:gd name="connsiteY1" fmla="*/ 1062769 h 3196570"/>
                <a:gd name="connsiteX2" fmla="*/ 495010 w 1553375"/>
                <a:gd name="connsiteY2" fmla="*/ 1172919 h 3196570"/>
                <a:gd name="connsiteX3" fmla="*/ 500137 w 1553375"/>
                <a:gd name="connsiteY3" fmla="*/ 1181605 h 3196570"/>
                <a:gd name="connsiteX4" fmla="*/ 649376 w 1553375"/>
                <a:gd name="connsiteY4" fmla="*/ 2114016 h 3196570"/>
                <a:gd name="connsiteX5" fmla="*/ 800304 w 1553375"/>
                <a:gd name="connsiteY5" fmla="*/ 2730758 h 3196570"/>
                <a:gd name="connsiteX6" fmla="*/ 789506 w 1553375"/>
                <a:gd name="connsiteY6" fmla="*/ 2771657 h 3196570"/>
                <a:gd name="connsiteX7" fmla="*/ 653116 w 1553375"/>
                <a:gd name="connsiteY7" fmla="*/ 2797535 h 3196570"/>
                <a:gd name="connsiteX8" fmla="*/ 704873 w 1553375"/>
                <a:gd name="connsiteY8" fmla="*/ 3163635 h 3196570"/>
                <a:gd name="connsiteX9" fmla="*/ 851940 w 1553375"/>
                <a:gd name="connsiteY9" fmla="*/ 3196571 h 3196570"/>
                <a:gd name="connsiteX10" fmla="*/ 999008 w 1553375"/>
                <a:gd name="connsiteY10" fmla="*/ 3163635 h 3196570"/>
                <a:gd name="connsiteX11" fmla="*/ 1050765 w 1553375"/>
                <a:gd name="connsiteY11" fmla="*/ 2797535 h 3196570"/>
                <a:gd name="connsiteX12" fmla="*/ 892176 w 1553375"/>
                <a:gd name="connsiteY12" fmla="*/ 2770872 h 3196570"/>
                <a:gd name="connsiteX13" fmla="*/ 1003713 w 1553375"/>
                <a:gd name="connsiteY13" fmla="*/ 2164869 h 3196570"/>
                <a:gd name="connsiteX14" fmla="*/ 1071576 w 1553375"/>
                <a:gd name="connsiteY14" fmla="*/ 1941432 h 3196570"/>
                <a:gd name="connsiteX15" fmla="*/ 1113440 w 1553375"/>
                <a:gd name="connsiteY15" fmla="*/ 1659061 h 3196570"/>
                <a:gd name="connsiteX16" fmla="*/ 1130753 w 1553375"/>
                <a:gd name="connsiteY16" fmla="*/ 1621721 h 3196570"/>
                <a:gd name="connsiteX17" fmla="*/ 1405644 w 1553375"/>
                <a:gd name="connsiteY17" fmla="*/ 1470914 h 3196570"/>
                <a:gd name="connsiteX18" fmla="*/ 1553375 w 1553375"/>
                <a:gd name="connsiteY18" fmla="*/ 1160371 h 3196570"/>
                <a:gd name="connsiteX19" fmla="*/ 1247116 w 1553375"/>
                <a:gd name="connsiteY19" fmla="*/ 1316789 h 3196570"/>
                <a:gd name="connsiteX20" fmla="*/ 1141671 w 1553375"/>
                <a:gd name="connsiteY20" fmla="*/ 1472784 h 3196570"/>
                <a:gd name="connsiteX21" fmla="*/ 1108614 w 1553375"/>
                <a:gd name="connsiteY21" fmla="*/ 1328250 h 3196570"/>
                <a:gd name="connsiteX22" fmla="*/ 919743 w 1553375"/>
                <a:gd name="connsiteY22" fmla="*/ 1112234 h 3196570"/>
                <a:gd name="connsiteX23" fmla="*/ 938082 w 1553375"/>
                <a:gd name="connsiteY23" fmla="*/ 1398587 h 3196570"/>
                <a:gd name="connsiteX24" fmla="*/ 991286 w 1553375"/>
                <a:gd name="connsiteY24" fmla="*/ 1493052 h 3196570"/>
                <a:gd name="connsiteX25" fmla="*/ 954489 w 1553375"/>
                <a:gd name="connsiteY25" fmla="*/ 1476162 h 3196570"/>
                <a:gd name="connsiteX26" fmla="*/ 854776 w 1553375"/>
                <a:gd name="connsiteY26" fmla="*/ 1453601 h 3196570"/>
                <a:gd name="connsiteX27" fmla="*/ 876190 w 1553375"/>
                <a:gd name="connsiteY27" fmla="*/ 815928 h 3196570"/>
                <a:gd name="connsiteX28" fmla="*/ 922579 w 1553375"/>
                <a:gd name="connsiteY28" fmla="*/ 751262 h 3196570"/>
                <a:gd name="connsiteX29" fmla="*/ 992131 w 1553375"/>
                <a:gd name="connsiteY29" fmla="*/ 974456 h 3196570"/>
                <a:gd name="connsiteX30" fmla="*/ 1204287 w 1553375"/>
                <a:gd name="connsiteY30" fmla="*/ 1138052 h 3196570"/>
                <a:gd name="connsiteX31" fmla="*/ 1135579 w 1553375"/>
                <a:gd name="connsiteY31" fmla="*/ 879146 h 3196570"/>
                <a:gd name="connsiteX32" fmla="*/ 1034176 w 1553375"/>
                <a:gd name="connsiteY32" fmla="*/ 773159 h 3196570"/>
                <a:gd name="connsiteX33" fmla="*/ 1149694 w 1553375"/>
                <a:gd name="connsiteY33" fmla="*/ 771771 h 3196570"/>
                <a:gd name="connsiteX34" fmla="*/ 1345261 w 1553375"/>
                <a:gd name="connsiteY34" fmla="*/ 663492 h 3196570"/>
                <a:gd name="connsiteX35" fmla="*/ 1124238 w 1553375"/>
                <a:gd name="connsiteY35" fmla="*/ 630314 h 3196570"/>
                <a:gd name="connsiteX36" fmla="*/ 1043526 w 1553375"/>
                <a:gd name="connsiteY36" fmla="*/ 655288 h 3196570"/>
                <a:gd name="connsiteX37" fmla="*/ 1062467 w 1553375"/>
                <a:gd name="connsiteY37" fmla="*/ 630012 h 3196570"/>
                <a:gd name="connsiteX38" fmla="*/ 1106322 w 1553375"/>
                <a:gd name="connsiteY38" fmla="*/ 462978 h 3196570"/>
                <a:gd name="connsiteX39" fmla="*/ 969811 w 1553375"/>
                <a:gd name="connsiteY39" fmla="*/ 568785 h 3196570"/>
                <a:gd name="connsiteX40" fmla="*/ 942485 w 1553375"/>
                <a:gd name="connsiteY40" fmla="*/ 622351 h 3196570"/>
                <a:gd name="connsiteX41" fmla="*/ 927887 w 1553375"/>
                <a:gd name="connsiteY41" fmla="*/ 581754 h 3196570"/>
                <a:gd name="connsiteX42" fmla="*/ 809835 w 1553375"/>
                <a:gd name="connsiteY42" fmla="*/ 455679 h 3196570"/>
                <a:gd name="connsiteX43" fmla="*/ 803200 w 1553375"/>
                <a:gd name="connsiteY43" fmla="*/ 502249 h 3196570"/>
                <a:gd name="connsiteX44" fmla="*/ 779613 w 1553375"/>
                <a:gd name="connsiteY44" fmla="*/ 433903 h 3196570"/>
                <a:gd name="connsiteX45" fmla="*/ 1000093 w 1553375"/>
                <a:gd name="connsiteY45" fmla="*/ 307948 h 3196570"/>
                <a:gd name="connsiteX46" fmla="*/ 1126892 w 1553375"/>
                <a:gd name="connsiteY46" fmla="*/ 41442 h 3196570"/>
                <a:gd name="connsiteX47" fmla="*/ 864005 w 1553375"/>
                <a:gd name="connsiteY47" fmla="*/ 175721 h 3196570"/>
                <a:gd name="connsiteX48" fmla="*/ 773521 w 1553375"/>
                <a:gd name="connsiteY48" fmla="*/ 309577 h 3196570"/>
                <a:gd name="connsiteX49" fmla="*/ 745109 w 1553375"/>
                <a:gd name="connsiteY49" fmla="*/ 185493 h 3196570"/>
                <a:gd name="connsiteX50" fmla="*/ 583142 w 1553375"/>
                <a:gd name="connsiteY50" fmla="*/ 0 h 3196570"/>
                <a:gd name="connsiteX51" fmla="*/ 598886 w 1553375"/>
                <a:gd name="connsiteY51" fmla="*/ 245756 h 3196570"/>
                <a:gd name="connsiteX52" fmla="*/ 644550 w 1553375"/>
                <a:gd name="connsiteY52" fmla="*/ 326830 h 3196570"/>
                <a:gd name="connsiteX53" fmla="*/ 612941 w 1553375"/>
                <a:gd name="connsiteY53" fmla="*/ 312292 h 3196570"/>
                <a:gd name="connsiteX54" fmla="*/ 422864 w 1553375"/>
                <a:gd name="connsiteY54" fmla="*/ 303967 h 3196570"/>
                <a:gd name="connsiteX55" fmla="*/ 568604 w 1553375"/>
                <a:gd name="connsiteY55" fmla="*/ 426302 h 3196570"/>
                <a:gd name="connsiteX56" fmla="*/ 632606 w 1553375"/>
                <a:gd name="connsiteY56" fmla="*/ 443253 h 3196570"/>
                <a:gd name="connsiteX57" fmla="*/ 592311 w 1553375"/>
                <a:gd name="connsiteY57" fmla="*/ 468407 h 3196570"/>
                <a:gd name="connsiteX58" fmla="*/ 484031 w 1553375"/>
                <a:gd name="connsiteY58" fmla="*/ 624885 h 3196570"/>
                <a:gd name="connsiteX59" fmla="*/ 665181 w 1553375"/>
                <a:gd name="connsiteY59" fmla="*/ 566673 h 3196570"/>
                <a:gd name="connsiteX60" fmla="*/ 764231 w 1553375"/>
                <a:gd name="connsiteY60" fmla="*/ 437281 h 3196570"/>
                <a:gd name="connsiteX61" fmla="*/ 767971 w 1553375"/>
                <a:gd name="connsiteY61" fmla="*/ 436497 h 3196570"/>
                <a:gd name="connsiteX62" fmla="*/ 804406 w 1553375"/>
                <a:gd name="connsiteY62" fmla="*/ 545560 h 3196570"/>
                <a:gd name="connsiteX63" fmla="*/ 826786 w 1553375"/>
                <a:gd name="connsiteY63" fmla="*/ 627479 h 3196570"/>
                <a:gd name="connsiteX64" fmla="*/ 827872 w 1553375"/>
                <a:gd name="connsiteY64" fmla="*/ 629711 h 3196570"/>
                <a:gd name="connsiteX65" fmla="*/ 863764 w 1553375"/>
                <a:gd name="connsiteY65" fmla="*/ 813213 h 3196570"/>
                <a:gd name="connsiteX66" fmla="*/ 801812 w 1553375"/>
                <a:gd name="connsiteY66" fmla="*/ 954007 h 3196570"/>
                <a:gd name="connsiteX67" fmla="*/ 650341 w 1553375"/>
                <a:gd name="connsiteY67" fmla="*/ 999732 h 3196570"/>
                <a:gd name="connsiteX68" fmla="*/ 615837 w 1553375"/>
                <a:gd name="connsiteY68" fmla="*/ 1022292 h 3196570"/>
                <a:gd name="connsiteX69" fmla="*/ 655046 w 1553375"/>
                <a:gd name="connsiteY69" fmla="*/ 919200 h 3196570"/>
                <a:gd name="connsiteX70" fmla="*/ 630193 w 1553375"/>
                <a:gd name="connsiteY70" fmla="*/ 628323 h 3196570"/>
                <a:gd name="connsiteX71" fmla="*/ 472811 w 1553375"/>
                <a:gd name="connsiteY71" fmla="*/ 874200 h 3196570"/>
                <a:gd name="connsiteX72" fmla="*/ 461410 w 1553375"/>
                <a:gd name="connsiteY72" fmla="*/ 1024645 h 3196570"/>
                <a:gd name="connsiteX73" fmla="*/ 331716 w 1553375"/>
                <a:gd name="connsiteY73" fmla="*/ 883670 h 3196570"/>
                <a:gd name="connsiteX74" fmla="*/ 0 w 1553375"/>
                <a:gd name="connsiteY74" fmla="*/ 772676 h 3196570"/>
                <a:gd name="connsiteX75" fmla="*/ 782026 w 1553375"/>
                <a:gd name="connsiteY75" fmla="*/ 1082615 h 3196570"/>
                <a:gd name="connsiteX76" fmla="*/ 789506 w 1553375"/>
                <a:gd name="connsiteY76" fmla="*/ 1245005 h 3196570"/>
                <a:gd name="connsiteX77" fmla="*/ 702038 w 1553375"/>
                <a:gd name="connsiteY77" fmla="*/ 1179132 h 3196570"/>
                <a:gd name="connsiteX78" fmla="*/ 650341 w 1553375"/>
                <a:gd name="connsiteY78" fmla="*/ 1156752 h 3196570"/>
                <a:gd name="connsiteX79" fmla="*/ 722427 w 1553375"/>
                <a:gd name="connsiteY79" fmla="*/ 1125565 h 3196570"/>
                <a:gd name="connsiteX80" fmla="*/ 782026 w 1553375"/>
                <a:gd name="connsiteY80" fmla="*/ 1082615 h 3196570"/>
                <a:gd name="connsiteX81" fmla="*/ 873657 w 1553375"/>
                <a:gd name="connsiteY81" fmla="*/ 797770 h 3196570"/>
                <a:gd name="connsiteX82" fmla="*/ 849347 w 1553375"/>
                <a:gd name="connsiteY82" fmla="*/ 667714 h 3196570"/>
                <a:gd name="connsiteX83" fmla="*/ 918537 w 1553375"/>
                <a:gd name="connsiteY83" fmla="*/ 737448 h 3196570"/>
                <a:gd name="connsiteX84" fmla="*/ 873657 w 1553375"/>
                <a:gd name="connsiteY84" fmla="*/ 797770 h 3196570"/>
                <a:gd name="connsiteX85" fmla="*/ 842832 w 1553375"/>
                <a:gd name="connsiteY85" fmla="*/ 1452757 h 3196570"/>
                <a:gd name="connsiteX86" fmla="*/ 835050 w 1553375"/>
                <a:gd name="connsiteY86" fmla="*/ 1452636 h 3196570"/>
                <a:gd name="connsiteX87" fmla="*/ 816591 w 1553375"/>
                <a:gd name="connsiteY87" fmla="*/ 1347795 h 3196570"/>
                <a:gd name="connsiteX88" fmla="*/ 856585 w 1553375"/>
                <a:gd name="connsiteY88" fmla="*/ 1343452 h 3196570"/>
                <a:gd name="connsiteX89" fmla="*/ 803501 w 1553375"/>
                <a:gd name="connsiteY89" fmla="*/ 1260266 h 3196570"/>
                <a:gd name="connsiteX90" fmla="*/ 794875 w 1553375"/>
                <a:gd name="connsiteY90" fmla="*/ 1070490 h 3196570"/>
                <a:gd name="connsiteX91" fmla="*/ 871666 w 1553375"/>
                <a:gd name="connsiteY91" fmla="*/ 956480 h 3196570"/>
                <a:gd name="connsiteX92" fmla="*/ 814661 w 1553375"/>
                <a:gd name="connsiteY92" fmla="*/ 953464 h 3196570"/>
                <a:gd name="connsiteX93" fmla="*/ 866237 w 1553375"/>
                <a:gd name="connsiteY93" fmla="*/ 832335 h 3196570"/>
                <a:gd name="connsiteX94" fmla="*/ 842832 w 1553375"/>
                <a:gd name="connsiteY94" fmla="*/ 1452757 h 3196570"/>
                <a:gd name="connsiteX95" fmla="*/ 824795 w 1553375"/>
                <a:gd name="connsiteY95" fmla="*/ 2629053 h 3196570"/>
                <a:gd name="connsiteX96" fmla="*/ 804587 w 1553375"/>
                <a:gd name="connsiteY96" fmla="*/ 1840211 h 3196570"/>
                <a:gd name="connsiteX97" fmla="*/ 879568 w 1553375"/>
                <a:gd name="connsiteY97" fmla="*/ 1833153 h 3196570"/>
                <a:gd name="connsiteX98" fmla="*/ 824795 w 1553375"/>
                <a:gd name="connsiteY98" fmla="*/ 2629053 h 3196570"/>
                <a:gd name="connsiteX99" fmla="*/ 804768 w 1553375"/>
                <a:gd name="connsiteY99" fmla="*/ 1838763 h 3196570"/>
                <a:gd name="connsiteX100" fmla="*/ 837463 w 1553375"/>
                <a:gd name="connsiteY100" fmla="*/ 1575031 h 3196570"/>
                <a:gd name="connsiteX101" fmla="*/ 845546 w 1553375"/>
                <a:gd name="connsiteY101" fmla="*/ 1580159 h 3196570"/>
                <a:gd name="connsiteX102" fmla="*/ 866780 w 1553375"/>
                <a:gd name="connsiteY102" fmla="*/ 1719263 h 3196570"/>
                <a:gd name="connsiteX103" fmla="*/ 804768 w 1553375"/>
                <a:gd name="connsiteY103" fmla="*/ 1838763 h 3196570"/>
                <a:gd name="connsiteX104" fmla="*/ 977412 w 1553375"/>
                <a:gd name="connsiteY104" fmla="*/ 1628658 h 3196570"/>
                <a:gd name="connsiteX105" fmla="*/ 930421 w 1553375"/>
                <a:gd name="connsiteY105" fmla="*/ 1657975 h 3196570"/>
                <a:gd name="connsiteX106" fmla="*/ 877095 w 1553375"/>
                <a:gd name="connsiteY106" fmla="*/ 1706957 h 3196570"/>
                <a:gd name="connsiteX107" fmla="*/ 858938 w 1553375"/>
                <a:gd name="connsiteY107" fmla="*/ 1588182 h 3196570"/>
                <a:gd name="connsiteX108" fmla="*/ 902793 w 1553375"/>
                <a:gd name="connsiteY108" fmla="*/ 1608933 h 3196570"/>
                <a:gd name="connsiteX109" fmla="*/ 977412 w 1553375"/>
                <a:gd name="connsiteY109" fmla="*/ 1628658 h 3196570"/>
                <a:gd name="connsiteX110" fmla="*/ 880232 w 1553375"/>
                <a:gd name="connsiteY110" fmla="*/ 2770571 h 3196570"/>
                <a:gd name="connsiteX111" fmla="*/ 852001 w 1553375"/>
                <a:gd name="connsiteY111" fmla="*/ 2770269 h 3196570"/>
                <a:gd name="connsiteX112" fmla="*/ 848562 w 1553375"/>
                <a:gd name="connsiteY112" fmla="*/ 2770269 h 3196570"/>
                <a:gd name="connsiteX113" fmla="*/ 829681 w 1553375"/>
                <a:gd name="connsiteY113" fmla="*/ 2661085 h 3196570"/>
                <a:gd name="connsiteX114" fmla="*/ 891331 w 1553375"/>
                <a:gd name="connsiteY114" fmla="*/ 1830499 h 3196570"/>
                <a:gd name="connsiteX115" fmla="*/ 1015295 w 1553375"/>
                <a:gd name="connsiteY115" fmla="*/ 1772408 h 3196570"/>
                <a:gd name="connsiteX116" fmla="*/ 1100772 w 1553375"/>
                <a:gd name="connsiteY116" fmla="*/ 1680656 h 3196570"/>
                <a:gd name="connsiteX117" fmla="*/ 1060054 w 1553375"/>
                <a:gd name="connsiteY117" fmla="*/ 1938296 h 3196570"/>
                <a:gd name="connsiteX118" fmla="*/ 992372 w 1553375"/>
                <a:gd name="connsiteY118" fmla="*/ 2161129 h 3196570"/>
                <a:gd name="connsiteX119" fmla="*/ 880232 w 1553375"/>
                <a:gd name="connsiteY119" fmla="*/ 2770571 h 3196570"/>
                <a:gd name="connsiteX120" fmla="*/ 815144 w 1553375"/>
                <a:gd name="connsiteY120" fmla="*/ 2770752 h 3196570"/>
                <a:gd name="connsiteX121" fmla="*/ 812429 w 1553375"/>
                <a:gd name="connsiteY121" fmla="*/ 2731783 h 3196570"/>
                <a:gd name="connsiteX122" fmla="*/ 822563 w 1553375"/>
                <a:gd name="connsiteY122" fmla="*/ 2691729 h 3196570"/>
                <a:gd name="connsiteX123" fmla="*/ 836498 w 1553375"/>
                <a:gd name="connsiteY123" fmla="*/ 2770450 h 3196570"/>
                <a:gd name="connsiteX124" fmla="*/ 815144 w 1553375"/>
                <a:gd name="connsiteY124" fmla="*/ 2770752 h 3196570"/>
                <a:gd name="connsiteX125" fmla="*/ 803019 w 1553375"/>
                <a:gd name="connsiteY125" fmla="*/ 2767675 h 3196570"/>
                <a:gd name="connsiteX126" fmla="*/ 803200 w 1553375"/>
                <a:gd name="connsiteY126" fmla="*/ 2771114 h 3196570"/>
                <a:gd name="connsiteX127" fmla="*/ 802053 w 1553375"/>
                <a:gd name="connsiteY127" fmla="*/ 2771174 h 3196570"/>
                <a:gd name="connsiteX128" fmla="*/ 803019 w 1553375"/>
                <a:gd name="connsiteY128" fmla="*/ 2767675 h 3196570"/>
                <a:gd name="connsiteX129" fmla="*/ 510271 w 1553375"/>
                <a:gd name="connsiteY129" fmla="*/ 1196987 h 3196570"/>
                <a:gd name="connsiteX130" fmla="*/ 633994 w 1553375"/>
                <a:gd name="connsiteY130" fmla="*/ 1307137 h 3196570"/>
                <a:gd name="connsiteX131" fmla="*/ 804587 w 1553375"/>
                <a:gd name="connsiteY131" fmla="*/ 1348217 h 3196570"/>
                <a:gd name="connsiteX132" fmla="*/ 822985 w 1553375"/>
                <a:gd name="connsiteY132" fmla="*/ 1452696 h 3196570"/>
                <a:gd name="connsiteX133" fmla="*/ 733104 w 1553375"/>
                <a:gd name="connsiteY133" fmla="*/ 1466390 h 3196570"/>
                <a:gd name="connsiteX134" fmla="*/ 826484 w 1553375"/>
                <a:gd name="connsiteY134" fmla="*/ 1567551 h 3196570"/>
                <a:gd name="connsiteX135" fmla="*/ 817556 w 1553375"/>
                <a:gd name="connsiteY135" fmla="*/ 2660783 h 3196570"/>
                <a:gd name="connsiteX136" fmla="*/ 808991 w 1553375"/>
                <a:gd name="connsiteY136" fmla="*/ 2696856 h 3196570"/>
                <a:gd name="connsiteX137" fmla="*/ 660777 w 1553375"/>
                <a:gd name="connsiteY137" fmla="*/ 2110397 h 3196570"/>
                <a:gd name="connsiteX138" fmla="*/ 510271 w 1553375"/>
                <a:gd name="connsiteY138" fmla="*/ 1196987 h 3196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1553375" h="3196570">
                  <a:moveTo>
                    <a:pt x="0" y="772676"/>
                  </a:moveTo>
                  <a:cubicBezTo>
                    <a:pt x="30403" y="884334"/>
                    <a:pt x="96396" y="987245"/>
                    <a:pt x="195627" y="1062769"/>
                  </a:cubicBezTo>
                  <a:cubicBezTo>
                    <a:pt x="285629" y="1131236"/>
                    <a:pt x="390048" y="1167128"/>
                    <a:pt x="495010" y="1172919"/>
                  </a:cubicBezTo>
                  <a:cubicBezTo>
                    <a:pt x="496699" y="1175814"/>
                    <a:pt x="498388" y="1178770"/>
                    <a:pt x="500137" y="1181605"/>
                  </a:cubicBezTo>
                  <a:cubicBezTo>
                    <a:pt x="456403" y="1529427"/>
                    <a:pt x="554307" y="1826216"/>
                    <a:pt x="649376" y="2114016"/>
                  </a:cubicBezTo>
                  <a:cubicBezTo>
                    <a:pt x="714525" y="2311393"/>
                    <a:pt x="781664" y="2514560"/>
                    <a:pt x="800304" y="2730758"/>
                  </a:cubicBezTo>
                  <a:cubicBezTo>
                    <a:pt x="796805" y="2744270"/>
                    <a:pt x="793186" y="2757903"/>
                    <a:pt x="789506" y="2771657"/>
                  </a:cubicBezTo>
                  <a:cubicBezTo>
                    <a:pt x="710302" y="2775216"/>
                    <a:pt x="653116" y="2785471"/>
                    <a:pt x="653116" y="2797535"/>
                  </a:cubicBezTo>
                  <a:lnTo>
                    <a:pt x="704873" y="3163635"/>
                  </a:lnTo>
                  <a:cubicBezTo>
                    <a:pt x="704873" y="3181792"/>
                    <a:pt x="770746" y="3196571"/>
                    <a:pt x="851940" y="3196571"/>
                  </a:cubicBezTo>
                  <a:cubicBezTo>
                    <a:pt x="933195" y="3196571"/>
                    <a:pt x="999008" y="3181852"/>
                    <a:pt x="999008" y="3163635"/>
                  </a:cubicBezTo>
                  <a:lnTo>
                    <a:pt x="1050765" y="2797535"/>
                  </a:lnTo>
                  <a:cubicBezTo>
                    <a:pt x="1050765" y="2784385"/>
                    <a:pt x="982721" y="2773406"/>
                    <a:pt x="892176" y="2770872"/>
                  </a:cubicBezTo>
                  <a:cubicBezTo>
                    <a:pt x="877457" y="2556787"/>
                    <a:pt x="938926" y="2365925"/>
                    <a:pt x="1003713" y="2164869"/>
                  </a:cubicBezTo>
                  <a:cubicBezTo>
                    <a:pt x="1027058" y="2092481"/>
                    <a:pt x="1051127" y="2017681"/>
                    <a:pt x="1071576" y="1941432"/>
                  </a:cubicBezTo>
                  <a:cubicBezTo>
                    <a:pt x="1103909" y="1820606"/>
                    <a:pt x="1113621" y="1727588"/>
                    <a:pt x="1113440" y="1659061"/>
                  </a:cubicBezTo>
                  <a:cubicBezTo>
                    <a:pt x="1119955" y="1646936"/>
                    <a:pt x="1125746" y="1634449"/>
                    <a:pt x="1130753" y="1621721"/>
                  </a:cubicBezTo>
                  <a:cubicBezTo>
                    <a:pt x="1231975" y="1600789"/>
                    <a:pt x="1328190" y="1550600"/>
                    <a:pt x="1405644" y="1470914"/>
                  </a:cubicBezTo>
                  <a:cubicBezTo>
                    <a:pt x="1491062" y="1383023"/>
                    <a:pt x="1540165" y="1273356"/>
                    <a:pt x="1553375" y="1160371"/>
                  </a:cubicBezTo>
                  <a:cubicBezTo>
                    <a:pt x="1440813" y="1176779"/>
                    <a:pt x="1332593" y="1228959"/>
                    <a:pt x="1247116" y="1316789"/>
                  </a:cubicBezTo>
                  <a:cubicBezTo>
                    <a:pt x="1201693" y="1363539"/>
                    <a:pt x="1166645" y="1416503"/>
                    <a:pt x="1141671" y="1472784"/>
                  </a:cubicBezTo>
                  <a:cubicBezTo>
                    <a:pt x="1138897" y="1424344"/>
                    <a:pt x="1128159" y="1375604"/>
                    <a:pt x="1108614" y="1328250"/>
                  </a:cubicBezTo>
                  <a:cubicBezTo>
                    <a:pt x="1069586" y="1233724"/>
                    <a:pt x="1001843" y="1159768"/>
                    <a:pt x="919743" y="1112234"/>
                  </a:cubicBezTo>
                  <a:cubicBezTo>
                    <a:pt x="895011" y="1203864"/>
                    <a:pt x="899113" y="1304061"/>
                    <a:pt x="938082" y="1398587"/>
                  </a:cubicBezTo>
                  <a:cubicBezTo>
                    <a:pt x="952257" y="1432910"/>
                    <a:pt x="970234" y="1464459"/>
                    <a:pt x="991286" y="1493052"/>
                  </a:cubicBezTo>
                  <a:cubicBezTo>
                    <a:pt x="979463" y="1486779"/>
                    <a:pt x="967217" y="1481108"/>
                    <a:pt x="954489" y="1476162"/>
                  </a:cubicBezTo>
                  <a:cubicBezTo>
                    <a:pt x="921674" y="1463373"/>
                    <a:pt x="888134" y="1456014"/>
                    <a:pt x="854776" y="1453601"/>
                  </a:cubicBezTo>
                  <a:cubicBezTo>
                    <a:pt x="884575" y="1241868"/>
                    <a:pt x="906774" y="1043043"/>
                    <a:pt x="876190" y="815928"/>
                  </a:cubicBezTo>
                  <a:cubicBezTo>
                    <a:pt x="889642" y="794392"/>
                    <a:pt x="905025" y="772857"/>
                    <a:pt x="922579" y="751262"/>
                  </a:cubicBezTo>
                  <a:cubicBezTo>
                    <a:pt x="923906" y="828173"/>
                    <a:pt x="946406" y="905628"/>
                    <a:pt x="992131" y="974456"/>
                  </a:cubicBezTo>
                  <a:cubicBezTo>
                    <a:pt x="1044974" y="1053962"/>
                    <a:pt x="1120438" y="1109399"/>
                    <a:pt x="1204287" y="1138052"/>
                  </a:cubicBezTo>
                  <a:cubicBezTo>
                    <a:pt x="1210319" y="1049619"/>
                    <a:pt x="1188422" y="958652"/>
                    <a:pt x="1135579" y="879146"/>
                  </a:cubicBezTo>
                  <a:cubicBezTo>
                    <a:pt x="1107468" y="836860"/>
                    <a:pt x="1072964" y="801450"/>
                    <a:pt x="1034176" y="773159"/>
                  </a:cubicBezTo>
                  <a:cubicBezTo>
                    <a:pt x="1071516" y="779010"/>
                    <a:pt x="1110424" y="778829"/>
                    <a:pt x="1149694" y="771771"/>
                  </a:cubicBezTo>
                  <a:cubicBezTo>
                    <a:pt x="1228114" y="757656"/>
                    <a:pt x="1295555" y="718205"/>
                    <a:pt x="1345261" y="663492"/>
                  </a:cubicBezTo>
                  <a:cubicBezTo>
                    <a:pt x="1279570" y="629590"/>
                    <a:pt x="1202598" y="616199"/>
                    <a:pt x="1124238" y="630314"/>
                  </a:cubicBezTo>
                  <a:cubicBezTo>
                    <a:pt x="1095766" y="635441"/>
                    <a:pt x="1068801" y="643947"/>
                    <a:pt x="1043526" y="655288"/>
                  </a:cubicBezTo>
                  <a:cubicBezTo>
                    <a:pt x="1050222" y="647325"/>
                    <a:pt x="1056616" y="638940"/>
                    <a:pt x="1062467" y="630012"/>
                  </a:cubicBezTo>
                  <a:cubicBezTo>
                    <a:pt x="1096369" y="578678"/>
                    <a:pt x="1110364" y="519983"/>
                    <a:pt x="1106322" y="462978"/>
                  </a:cubicBezTo>
                  <a:cubicBezTo>
                    <a:pt x="1052333" y="481618"/>
                    <a:pt x="1003773" y="517450"/>
                    <a:pt x="969811" y="568785"/>
                  </a:cubicBezTo>
                  <a:cubicBezTo>
                    <a:pt x="958471" y="585916"/>
                    <a:pt x="949422" y="603893"/>
                    <a:pt x="942485" y="622351"/>
                  </a:cubicBezTo>
                  <a:cubicBezTo>
                    <a:pt x="938745" y="608658"/>
                    <a:pt x="933919" y="595086"/>
                    <a:pt x="927887" y="581754"/>
                  </a:cubicBezTo>
                  <a:cubicBezTo>
                    <a:pt x="902491" y="525714"/>
                    <a:pt x="860205" y="482644"/>
                    <a:pt x="809835" y="455679"/>
                  </a:cubicBezTo>
                  <a:cubicBezTo>
                    <a:pt x="806276" y="470941"/>
                    <a:pt x="804104" y="486504"/>
                    <a:pt x="803200" y="502249"/>
                  </a:cubicBezTo>
                  <a:cubicBezTo>
                    <a:pt x="795840" y="479808"/>
                    <a:pt x="788119" y="457067"/>
                    <a:pt x="779613" y="433903"/>
                  </a:cubicBezTo>
                  <a:cubicBezTo>
                    <a:pt x="860808" y="414177"/>
                    <a:pt x="937599" y="372253"/>
                    <a:pt x="1000093" y="307948"/>
                  </a:cubicBezTo>
                  <a:cubicBezTo>
                    <a:pt x="1073386" y="232545"/>
                    <a:pt x="1115552" y="138381"/>
                    <a:pt x="1126892" y="41442"/>
                  </a:cubicBezTo>
                  <a:cubicBezTo>
                    <a:pt x="1030255" y="55557"/>
                    <a:pt x="937358" y="100257"/>
                    <a:pt x="864005" y="175721"/>
                  </a:cubicBezTo>
                  <a:cubicBezTo>
                    <a:pt x="824976" y="215835"/>
                    <a:pt x="794935" y="261259"/>
                    <a:pt x="773521" y="309577"/>
                  </a:cubicBezTo>
                  <a:cubicBezTo>
                    <a:pt x="771108" y="268015"/>
                    <a:pt x="761878" y="226151"/>
                    <a:pt x="745109" y="185493"/>
                  </a:cubicBezTo>
                  <a:cubicBezTo>
                    <a:pt x="711810" y="104238"/>
                    <a:pt x="653659" y="40839"/>
                    <a:pt x="583142" y="0"/>
                  </a:cubicBezTo>
                  <a:cubicBezTo>
                    <a:pt x="561908" y="78661"/>
                    <a:pt x="565407" y="164621"/>
                    <a:pt x="598886" y="245756"/>
                  </a:cubicBezTo>
                  <a:cubicBezTo>
                    <a:pt x="611071" y="275193"/>
                    <a:pt x="626514" y="302278"/>
                    <a:pt x="644550" y="326830"/>
                  </a:cubicBezTo>
                  <a:cubicBezTo>
                    <a:pt x="634416" y="321461"/>
                    <a:pt x="623860" y="316575"/>
                    <a:pt x="612941" y="312292"/>
                  </a:cubicBezTo>
                  <a:cubicBezTo>
                    <a:pt x="549723" y="287740"/>
                    <a:pt x="483247" y="286353"/>
                    <a:pt x="422864" y="303967"/>
                  </a:cubicBezTo>
                  <a:cubicBezTo>
                    <a:pt x="455498" y="357775"/>
                    <a:pt x="505385" y="401751"/>
                    <a:pt x="568604" y="426302"/>
                  </a:cubicBezTo>
                  <a:cubicBezTo>
                    <a:pt x="589717" y="434506"/>
                    <a:pt x="611131" y="440056"/>
                    <a:pt x="632606" y="443253"/>
                  </a:cubicBezTo>
                  <a:cubicBezTo>
                    <a:pt x="618732" y="450431"/>
                    <a:pt x="605220" y="458816"/>
                    <a:pt x="592311" y="468407"/>
                  </a:cubicBezTo>
                  <a:cubicBezTo>
                    <a:pt x="537839" y="508824"/>
                    <a:pt x="501283" y="564321"/>
                    <a:pt x="484031" y="624885"/>
                  </a:cubicBezTo>
                  <a:cubicBezTo>
                    <a:pt x="546948" y="625911"/>
                    <a:pt x="610709" y="607090"/>
                    <a:pt x="665181" y="566673"/>
                  </a:cubicBezTo>
                  <a:cubicBezTo>
                    <a:pt x="711388" y="532410"/>
                    <a:pt x="744686" y="487168"/>
                    <a:pt x="764231" y="437281"/>
                  </a:cubicBezTo>
                  <a:cubicBezTo>
                    <a:pt x="765498" y="437039"/>
                    <a:pt x="766704" y="436798"/>
                    <a:pt x="767971" y="436497"/>
                  </a:cubicBezTo>
                  <a:cubicBezTo>
                    <a:pt x="781604" y="473776"/>
                    <a:pt x="793669" y="510090"/>
                    <a:pt x="804406" y="545560"/>
                  </a:cubicBezTo>
                  <a:cubicBezTo>
                    <a:pt x="807422" y="573188"/>
                    <a:pt x="814721" y="600756"/>
                    <a:pt x="826786" y="627479"/>
                  </a:cubicBezTo>
                  <a:cubicBezTo>
                    <a:pt x="827148" y="628263"/>
                    <a:pt x="827510" y="628987"/>
                    <a:pt x="827872" y="629711"/>
                  </a:cubicBezTo>
                  <a:cubicBezTo>
                    <a:pt x="843978" y="693291"/>
                    <a:pt x="855681" y="754217"/>
                    <a:pt x="863764" y="813213"/>
                  </a:cubicBezTo>
                  <a:cubicBezTo>
                    <a:pt x="834929" y="859903"/>
                    <a:pt x="814842" y="906593"/>
                    <a:pt x="801812" y="954007"/>
                  </a:cubicBezTo>
                  <a:cubicBezTo>
                    <a:pt x="750115" y="957385"/>
                    <a:pt x="698358" y="972224"/>
                    <a:pt x="650341" y="999732"/>
                  </a:cubicBezTo>
                  <a:cubicBezTo>
                    <a:pt x="638277" y="1006669"/>
                    <a:pt x="626755" y="1014209"/>
                    <a:pt x="615837" y="1022292"/>
                  </a:cubicBezTo>
                  <a:cubicBezTo>
                    <a:pt x="632667" y="990321"/>
                    <a:pt x="645998" y="955816"/>
                    <a:pt x="655046" y="919200"/>
                  </a:cubicBezTo>
                  <a:cubicBezTo>
                    <a:pt x="679960" y="818220"/>
                    <a:pt x="668921" y="716817"/>
                    <a:pt x="630193" y="628323"/>
                  </a:cubicBezTo>
                  <a:cubicBezTo>
                    <a:pt x="554729" y="688586"/>
                    <a:pt x="497785" y="773219"/>
                    <a:pt x="472811" y="874200"/>
                  </a:cubicBezTo>
                  <a:cubicBezTo>
                    <a:pt x="460324" y="924810"/>
                    <a:pt x="456886" y="975542"/>
                    <a:pt x="461410" y="1024645"/>
                  </a:cubicBezTo>
                  <a:cubicBezTo>
                    <a:pt x="427810" y="971802"/>
                    <a:pt x="384498" y="923785"/>
                    <a:pt x="331716" y="883670"/>
                  </a:cubicBezTo>
                  <a:cubicBezTo>
                    <a:pt x="232545" y="808267"/>
                    <a:pt x="115760" y="772133"/>
                    <a:pt x="0" y="772676"/>
                  </a:cubicBezTo>
                  <a:close/>
                  <a:moveTo>
                    <a:pt x="782026" y="1082615"/>
                  </a:moveTo>
                  <a:cubicBezTo>
                    <a:pt x="779553" y="1134734"/>
                    <a:pt x="782810" y="1188542"/>
                    <a:pt x="789506" y="1245005"/>
                  </a:cubicBezTo>
                  <a:cubicBezTo>
                    <a:pt x="764593" y="1219247"/>
                    <a:pt x="735397" y="1196867"/>
                    <a:pt x="702038" y="1179132"/>
                  </a:cubicBezTo>
                  <a:cubicBezTo>
                    <a:pt x="685148" y="1170144"/>
                    <a:pt x="667835" y="1162724"/>
                    <a:pt x="650341" y="1156752"/>
                  </a:cubicBezTo>
                  <a:cubicBezTo>
                    <a:pt x="674953" y="1149212"/>
                    <a:pt x="699143" y="1138897"/>
                    <a:pt x="722427" y="1125565"/>
                  </a:cubicBezTo>
                  <a:cubicBezTo>
                    <a:pt x="744143" y="1113078"/>
                    <a:pt x="764050" y="1098661"/>
                    <a:pt x="782026" y="1082615"/>
                  </a:cubicBezTo>
                  <a:close/>
                  <a:moveTo>
                    <a:pt x="873657" y="797770"/>
                  </a:moveTo>
                  <a:cubicBezTo>
                    <a:pt x="867443" y="755484"/>
                    <a:pt x="859481" y="712233"/>
                    <a:pt x="849347" y="667714"/>
                  </a:cubicBezTo>
                  <a:cubicBezTo>
                    <a:pt x="868228" y="695583"/>
                    <a:pt x="891814" y="718989"/>
                    <a:pt x="918537" y="737448"/>
                  </a:cubicBezTo>
                  <a:cubicBezTo>
                    <a:pt x="901767" y="757595"/>
                    <a:pt x="886928" y="777683"/>
                    <a:pt x="873657" y="797770"/>
                  </a:cubicBezTo>
                  <a:close/>
                  <a:moveTo>
                    <a:pt x="842832" y="1452757"/>
                  </a:moveTo>
                  <a:cubicBezTo>
                    <a:pt x="840238" y="1452636"/>
                    <a:pt x="837644" y="1452636"/>
                    <a:pt x="835050" y="1452636"/>
                  </a:cubicBezTo>
                  <a:cubicBezTo>
                    <a:pt x="828475" y="1416503"/>
                    <a:pt x="822201" y="1381636"/>
                    <a:pt x="816591" y="1347795"/>
                  </a:cubicBezTo>
                  <a:cubicBezTo>
                    <a:pt x="830043" y="1347131"/>
                    <a:pt x="843375" y="1345683"/>
                    <a:pt x="856585" y="1343452"/>
                  </a:cubicBezTo>
                  <a:cubicBezTo>
                    <a:pt x="843013" y="1313592"/>
                    <a:pt x="825217" y="1285542"/>
                    <a:pt x="803501" y="1260266"/>
                  </a:cubicBezTo>
                  <a:cubicBezTo>
                    <a:pt x="794935" y="1193670"/>
                    <a:pt x="790833" y="1130934"/>
                    <a:pt x="794875" y="1070490"/>
                  </a:cubicBezTo>
                  <a:cubicBezTo>
                    <a:pt x="828234" y="1037494"/>
                    <a:pt x="854112" y="998585"/>
                    <a:pt x="871666" y="956480"/>
                  </a:cubicBezTo>
                  <a:cubicBezTo>
                    <a:pt x="852845" y="953946"/>
                    <a:pt x="833783" y="952921"/>
                    <a:pt x="814661" y="953464"/>
                  </a:cubicBezTo>
                  <a:cubicBezTo>
                    <a:pt x="826243" y="912686"/>
                    <a:pt x="842952" y="872450"/>
                    <a:pt x="866237" y="832335"/>
                  </a:cubicBezTo>
                  <a:cubicBezTo>
                    <a:pt x="893744" y="1052333"/>
                    <a:pt x="871907" y="1246392"/>
                    <a:pt x="842832" y="1452757"/>
                  </a:cubicBezTo>
                  <a:close/>
                  <a:moveTo>
                    <a:pt x="824795" y="2629053"/>
                  </a:moveTo>
                  <a:cubicBezTo>
                    <a:pt x="777985" y="2313745"/>
                    <a:pt x="783233" y="2061354"/>
                    <a:pt x="804587" y="1840211"/>
                  </a:cubicBezTo>
                  <a:cubicBezTo>
                    <a:pt x="829621" y="1840633"/>
                    <a:pt x="854776" y="1838220"/>
                    <a:pt x="879568" y="1833153"/>
                  </a:cubicBezTo>
                  <a:cubicBezTo>
                    <a:pt x="899716" y="2051220"/>
                    <a:pt x="896218" y="2308558"/>
                    <a:pt x="824795" y="2629053"/>
                  </a:cubicBezTo>
                  <a:close/>
                  <a:moveTo>
                    <a:pt x="804768" y="1838763"/>
                  </a:moveTo>
                  <a:cubicBezTo>
                    <a:pt x="813756" y="1746167"/>
                    <a:pt x="825519" y="1659001"/>
                    <a:pt x="837463" y="1575031"/>
                  </a:cubicBezTo>
                  <a:cubicBezTo>
                    <a:pt x="840117" y="1576781"/>
                    <a:pt x="842832" y="1578470"/>
                    <a:pt x="845546" y="1580159"/>
                  </a:cubicBezTo>
                  <a:cubicBezTo>
                    <a:pt x="853087" y="1624798"/>
                    <a:pt x="860386" y="1671065"/>
                    <a:pt x="866780" y="1719263"/>
                  </a:cubicBezTo>
                  <a:cubicBezTo>
                    <a:pt x="838006" y="1755155"/>
                    <a:pt x="817194" y="1795873"/>
                    <a:pt x="804768" y="1838763"/>
                  </a:cubicBezTo>
                  <a:close/>
                  <a:moveTo>
                    <a:pt x="977412" y="1628658"/>
                  </a:moveTo>
                  <a:cubicBezTo>
                    <a:pt x="961246" y="1637043"/>
                    <a:pt x="945501" y="1646755"/>
                    <a:pt x="930421" y="1657975"/>
                  </a:cubicBezTo>
                  <a:cubicBezTo>
                    <a:pt x="910574" y="1672694"/>
                    <a:pt x="892779" y="1689162"/>
                    <a:pt x="877095" y="1706957"/>
                  </a:cubicBezTo>
                  <a:cubicBezTo>
                    <a:pt x="871485" y="1666058"/>
                    <a:pt x="865392" y="1626487"/>
                    <a:pt x="858938" y="1588182"/>
                  </a:cubicBezTo>
                  <a:cubicBezTo>
                    <a:pt x="872872" y="1596023"/>
                    <a:pt x="887471" y="1602961"/>
                    <a:pt x="902793" y="1608933"/>
                  </a:cubicBezTo>
                  <a:cubicBezTo>
                    <a:pt x="927404" y="1618464"/>
                    <a:pt x="952438" y="1624918"/>
                    <a:pt x="977412" y="1628658"/>
                  </a:cubicBezTo>
                  <a:close/>
                  <a:moveTo>
                    <a:pt x="880232" y="2770571"/>
                  </a:moveTo>
                  <a:cubicBezTo>
                    <a:pt x="871002" y="2770390"/>
                    <a:pt x="861592" y="2770269"/>
                    <a:pt x="852001" y="2770269"/>
                  </a:cubicBezTo>
                  <a:cubicBezTo>
                    <a:pt x="850855" y="2770269"/>
                    <a:pt x="849709" y="2770269"/>
                    <a:pt x="848562" y="2770269"/>
                  </a:cubicBezTo>
                  <a:cubicBezTo>
                    <a:pt x="841565" y="2733050"/>
                    <a:pt x="835291" y="2696675"/>
                    <a:pt x="829681" y="2661085"/>
                  </a:cubicBezTo>
                  <a:cubicBezTo>
                    <a:pt x="908101" y="2324543"/>
                    <a:pt x="912384" y="2056468"/>
                    <a:pt x="891331" y="1830499"/>
                  </a:cubicBezTo>
                  <a:cubicBezTo>
                    <a:pt x="934884" y="1819942"/>
                    <a:pt x="977050" y="1800759"/>
                    <a:pt x="1015295" y="1772408"/>
                  </a:cubicBezTo>
                  <a:cubicBezTo>
                    <a:pt x="1050222" y="1746529"/>
                    <a:pt x="1078755" y="1715282"/>
                    <a:pt x="1100772" y="1680656"/>
                  </a:cubicBezTo>
                  <a:cubicBezTo>
                    <a:pt x="1099083" y="1745986"/>
                    <a:pt x="1088708" y="1831223"/>
                    <a:pt x="1060054" y="1938296"/>
                  </a:cubicBezTo>
                  <a:cubicBezTo>
                    <a:pt x="1039726" y="2014242"/>
                    <a:pt x="1015657" y="2088922"/>
                    <a:pt x="992372" y="2161129"/>
                  </a:cubicBezTo>
                  <a:cubicBezTo>
                    <a:pt x="927344" y="2363029"/>
                    <a:pt x="865634" y="2554736"/>
                    <a:pt x="880232" y="2770571"/>
                  </a:cubicBezTo>
                  <a:close/>
                  <a:moveTo>
                    <a:pt x="815144" y="2770752"/>
                  </a:moveTo>
                  <a:cubicBezTo>
                    <a:pt x="814359" y="2757722"/>
                    <a:pt x="813515" y="2744692"/>
                    <a:pt x="812429" y="2731783"/>
                  </a:cubicBezTo>
                  <a:cubicBezTo>
                    <a:pt x="815867" y="2718331"/>
                    <a:pt x="819306" y="2704940"/>
                    <a:pt x="822563" y="2691729"/>
                  </a:cubicBezTo>
                  <a:cubicBezTo>
                    <a:pt x="826846" y="2717547"/>
                    <a:pt x="831491" y="2743788"/>
                    <a:pt x="836498" y="2770450"/>
                  </a:cubicBezTo>
                  <a:cubicBezTo>
                    <a:pt x="829259" y="2770450"/>
                    <a:pt x="822141" y="2770571"/>
                    <a:pt x="815144" y="2770752"/>
                  </a:cubicBezTo>
                  <a:close/>
                  <a:moveTo>
                    <a:pt x="803019" y="2767675"/>
                  </a:moveTo>
                  <a:cubicBezTo>
                    <a:pt x="803079" y="2768821"/>
                    <a:pt x="803139" y="2769968"/>
                    <a:pt x="803200" y="2771114"/>
                  </a:cubicBezTo>
                  <a:cubicBezTo>
                    <a:pt x="802838" y="2771114"/>
                    <a:pt x="802415" y="2771114"/>
                    <a:pt x="802053" y="2771174"/>
                  </a:cubicBezTo>
                  <a:cubicBezTo>
                    <a:pt x="802355" y="2769968"/>
                    <a:pt x="802717" y="2768821"/>
                    <a:pt x="803019" y="2767675"/>
                  </a:cubicBezTo>
                  <a:close/>
                  <a:moveTo>
                    <a:pt x="510271" y="1196987"/>
                  </a:moveTo>
                  <a:cubicBezTo>
                    <a:pt x="541096" y="1241687"/>
                    <a:pt x="582719" y="1279871"/>
                    <a:pt x="633994" y="1307137"/>
                  </a:cubicBezTo>
                  <a:cubicBezTo>
                    <a:pt x="688405" y="1336092"/>
                    <a:pt x="747039" y="1349182"/>
                    <a:pt x="804587" y="1348217"/>
                  </a:cubicBezTo>
                  <a:cubicBezTo>
                    <a:pt x="810197" y="1381937"/>
                    <a:pt x="816471" y="1416744"/>
                    <a:pt x="822985" y="1452696"/>
                  </a:cubicBezTo>
                  <a:cubicBezTo>
                    <a:pt x="792341" y="1453299"/>
                    <a:pt x="762120" y="1457944"/>
                    <a:pt x="733104" y="1466390"/>
                  </a:cubicBezTo>
                  <a:cubicBezTo>
                    <a:pt x="756811" y="1505479"/>
                    <a:pt x="788300" y="1540044"/>
                    <a:pt x="826484" y="1567551"/>
                  </a:cubicBezTo>
                  <a:cubicBezTo>
                    <a:pt x="784620" y="1861082"/>
                    <a:pt x="744083" y="2192315"/>
                    <a:pt x="817556" y="2660783"/>
                  </a:cubicBezTo>
                  <a:cubicBezTo>
                    <a:pt x="814782" y="2672727"/>
                    <a:pt x="812007" y="2684671"/>
                    <a:pt x="808991" y="2696856"/>
                  </a:cubicBezTo>
                  <a:cubicBezTo>
                    <a:pt x="786671" y="2491698"/>
                    <a:pt x="722849" y="2298363"/>
                    <a:pt x="660777" y="2110397"/>
                  </a:cubicBezTo>
                  <a:cubicBezTo>
                    <a:pt x="567397" y="1827664"/>
                    <a:pt x="471182" y="1536243"/>
                    <a:pt x="510271" y="1196987"/>
                  </a:cubicBezTo>
                  <a:close/>
                </a:path>
              </a:pathLst>
            </a:custGeom>
            <a:solidFill>
              <a:srgbClr val="B2E7E7"/>
            </a:solidFill>
            <a:ln w="60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pic>
          <p:nvPicPr>
            <p:cNvPr id="495" name="Graphic 494">
              <a:extLst>
                <a:ext uri="{FF2B5EF4-FFF2-40B4-BE49-F238E27FC236}">
                  <a16:creationId xmlns:a16="http://schemas.microsoft.com/office/drawing/2014/main" id="{D78DCC9A-5050-4F54-ABEC-5C1D93F80E3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554326" y="1275606"/>
              <a:ext cx="3137603" cy="3132348"/>
            </a:xfrm>
            <a:prstGeom prst="rect">
              <a:avLst/>
            </a:prstGeom>
          </p:spPr>
        </p:pic>
      </p:grpSp>
      <p:pic>
        <p:nvPicPr>
          <p:cNvPr id="15" name="Graphic 14">
            <a:extLst>
              <a:ext uri="{FF2B5EF4-FFF2-40B4-BE49-F238E27FC236}">
                <a16:creationId xmlns:a16="http://schemas.microsoft.com/office/drawing/2014/main" id="{27CDB3B4-02AA-4050-8C65-A2A980A0285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2360" y="4227934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1779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F9E8093-89E2-4C7E-9402-5C762D902C57}"/>
              </a:ext>
            </a:extLst>
          </p:cNvPr>
          <p:cNvSpPr/>
          <p:nvPr userDrawn="1"/>
        </p:nvSpPr>
        <p:spPr>
          <a:xfrm>
            <a:off x="0" y="0"/>
            <a:ext cx="9144000" cy="5164038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DCAE312-A723-432A-9F58-5FF8B81D8A60}"/>
              </a:ext>
            </a:extLst>
          </p:cNvPr>
          <p:cNvSpPr/>
          <p:nvPr userDrawn="1"/>
        </p:nvSpPr>
        <p:spPr>
          <a:xfrm rot="19887991">
            <a:off x="2185750" y="2675539"/>
            <a:ext cx="3155479" cy="928061"/>
          </a:xfrm>
          <a:prstGeom prst="ellipse">
            <a:avLst/>
          </a:prstGeom>
          <a:solidFill>
            <a:schemeClr val="accent1">
              <a:alpha val="2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4" name="Circle: Hollow 493">
            <a:extLst>
              <a:ext uri="{FF2B5EF4-FFF2-40B4-BE49-F238E27FC236}">
                <a16:creationId xmlns:a16="http://schemas.microsoft.com/office/drawing/2014/main" id="{52D2D58B-CD91-48FF-A1BA-865529B5B2A4}"/>
              </a:ext>
            </a:extLst>
          </p:cNvPr>
          <p:cNvSpPr/>
          <p:nvPr userDrawn="1"/>
        </p:nvSpPr>
        <p:spPr>
          <a:xfrm>
            <a:off x="2379797" y="-652559"/>
            <a:ext cx="3132348" cy="3132348"/>
          </a:xfrm>
          <a:prstGeom prst="donut">
            <a:avLst>
              <a:gd name="adj" fmla="val 17645"/>
            </a:avLst>
          </a:prstGeom>
          <a:solidFill>
            <a:srgbClr val="FFFFFF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Circle: Hollow 495">
            <a:extLst>
              <a:ext uri="{FF2B5EF4-FFF2-40B4-BE49-F238E27FC236}">
                <a16:creationId xmlns:a16="http://schemas.microsoft.com/office/drawing/2014/main" id="{8C83A5A7-8C87-4823-85A6-8AC8E6980228}"/>
              </a:ext>
            </a:extLst>
          </p:cNvPr>
          <p:cNvSpPr/>
          <p:nvPr userDrawn="1"/>
        </p:nvSpPr>
        <p:spPr>
          <a:xfrm>
            <a:off x="308192" y="714329"/>
            <a:ext cx="1977748" cy="1987879"/>
          </a:xfrm>
          <a:prstGeom prst="donut">
            <a:avLst>
              <a:gd name="adj" fmla="val 25820"/>
            </a:avLst>
          </a:prstGeom>
          <a:solidFill>
            <a:srgbClr val="92D05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41D7DD7-309D-4F67-B5B2-56D74FAEB86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74274" y="2610030"/>
            <a:ext cx="3246198" cy="47838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EFDBE11-6E75-4297-AA02-D5EC5DE83654}"/>
              </a:ext>
            </a:extLst>
          </p:cNvPr>
          <p:cNvCxnSpPr>
            <a:cxnSpLocks/>
          </p:cNvCxnSpPr>
          <p:nvPr userDrawn="1"/>
        </p:nvCxnSpPr>
        <p:spPr>
          <a:xfrm>
            <a:off x="5574274" y="2479789"/>
            <a:ext cx="3246198" cy="0"/>
          </a:xfrm>
          <a:prstGeom prst="line">
            <a:avLst/>
          </a:prstGeom>
          <a:ln w="2222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D8A2F5C-1914-4FB2-ACD8-DDA4363D4D50}"/>
              </a:ext>
            </a:extLst>
          </p:cNvPr>
          <p:cNvSpPr txBox="1"/>
          <p:nvPr userDrawn="1"/>
        </p:nvSpPr>
        <p:spPr>
          <a:xfrm>
            <a:off x="5436096" y="1464126"/>
            <a:ext cx="37700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solidFill>
                  <a:srgbClr val="50CFD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Thank you!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80EEB80E-1EB8-4494-8A7A-1BEC6FC009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1814" y="735252"/>
            <a:ext cx="4054282" cy="3200139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1594CE1-E908-416F-86F7-D35D14FF7116}"/>
              </a:ext>
            </a:extLst>
          </p:cNvPr>
          <p:cNvGrpSpPr/>
          <p:nvPr userDrawn="1"/>
        </p:nvGrpSpPr>
        <p:grpSpPr>
          <a:xfrm>
            <a:off x="-429361" y="1901811"/>
            <a:ext cx="2050391" cy="2184427"/>
            <a:chOff x="-6456" y="2090759"/>
            <a:chExt cx="1784464" cy="190111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3C0DC75-1213-4DA2-B39F-DC76F8BFB9C4}"/>
                </a:ext>
              </a:extLst>
            </p:cNvPr>
            <p:cNvSpPr/>
            <p:nvPr userDrawn="1"/>
          </p:nvSpPr>
          <p:spPr>
            <a:xfrm rot="1559367">
              <a:off x="-6456" y="3173992"/>
              <a:ext cx="1766745" cy="807695"/>
            </a:xfrm>
            <a:prstGeom prst="ellipse">
              <a:avLst/>
            </a:prstGeom>
            <a:solidFill>
              <a:schemeClr val="accent1">
                <a:alpha val="22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278C77BB-1147-4CA9-BF19-DE8DA5935D4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5157" y="2090759"/>
              <a:ext cx="972493" cy="1596356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5440ED49-05CD-4E1C-94D2-52052E720E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05515" y="2395519"/>
              <a:ext cx="972493" cy="1596356"/>
            </a:xfrm>
            <a:prstGeom prst="rect">
              <a:avLst/>
            </a:prstGeom>
          </p:spPr>
        </p:pic>
      </p:grpSp>
      <p:pic>
        <p:nvPicPr>
          <p:cNvPr id="20" name="Graphic 19">
            <a:extLst>
              <a:ext uri="{FF2B5EF4-FFF2-40B4-BE49-F238E27FC236}">
                <a16:creationId xmlns:a16="http://schemas.microsoft.com/office/drawing/2014/main" id="{B9179971-5327-44DE-A630-E56DB205A06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12360" y="4227934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8146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EAE48ADE-7190-40E7-8D3B-EDF3C8E83C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77730" y="2610030"/>
            <a:ext cx="3246198" cy="47838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C0A75DC-8F95-4C5D-A661-58C32F965E68}"/>
              </a:ext>
            </a:extLst>
          </p:cNvPr>
          <p:cNvCxnSpPr>
            <a:cxnSpLocks/>
          </p:cNvCxnSpPr>
          <p:nvPr userDrawn="1"/>
        </p:nvCxnSpPr>
        <p:spPr>
          <a:xfrm>
            <a:off x="677730" y="2479789"/>
            <a:ext cx="3246198" cy="0"/>
          </a:xfrm>
          <a:prstGeom prst="line">
            <a:avLst/>
          </a:prstGeom>
          <a:ln w="2222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4CF5293E-D289-4554-95DC-C7EFB5729A39}"/>
              </a:ext>
            </a:extLst>
          </p:cNvPr>
          <p:cNvSpPr txBox="1"/>
          <p:nvPr userDrawn="1"/>
        </p:nvSpPr>
        <p:spPr>
          <a:xfrm>
            <a:off x="539552" y="1464126"/>
            <a:ext cx="37700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solidFill>
                  <a:srgbClr val="50CFD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Thank you!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E2200D0-F6FA-41AE-8BC3-F3248F0E9CC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2360" y="4227934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5729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ame, table&#10;&#10;Description automatically generated">
            <a:extLst>
              <a:ext uri="{FF2B5EF4-FFF2-40B4-BE49-F238E27FC236}">
                <a16:creationId xmlns:a16="http://schemas.microsoft.com/office/drawing/2014/main" id="{F9F887AA-5928-4D07-B912-479F7DAC29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77730" y="2610030"/>
            <a:ext cx="3246198" cy="47838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C0A75DC-8F95-4C5D-A661-58C32F965E68}"/>
              </a:ext>
            </a:extLst>
          </p:cNvPr>
          <p:cNvCxnSpPr>
            <a:cxnSpLocks/>
          </p:cNvCxnSpPr>
          <p:nvPr userDrawn="1"/>
        </p:nvCxnSpPr>
        <p:spPr>
          <a:xfrm>
            <a:off x="677730" y="2479789"/>
            <a:ext cx="3246198" cy="0"/>
          </a:xfrm>
          <a:prstGeom prst="line">
            <a:avLst/>
          </a:prstGeom>
          <a:ln w="2222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4CF5293E-D289-4554-95DC-C7EFB5729A39}"/>
              </a:ext>
            </a:extLst>
          </p:cNvPr>
          <p:cNvSpPr txBox="1"/>
          <p:nvPr userDrawn="1"/>
        </p:nvSpPr>
        <p:spPr>
          <a:xfrm>
            <a:off x="539552" y="1464126"/>
            <a:ext cx="37700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solidFill>
                  <a:srgbClr val="50CFD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Thank you!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55D408A-2490-4721-B41E-22927F85B07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2360" y="4227934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7750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7A82EB6-E62E-4833-A038-BF0E57DE18DE}"/>
              </a:ext>
            </a:extLst>
          </p:cNvPr>
          <p:cNvSpPr/>
          <p:nvPr userDrawn="1"/>
        </p:nvSpPr>
        <p:spPr>
          <a:xfrm>
            <a:off x="0" y="5073085"/>
            <a:ext cx="9144000" cy="96038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4302218" y="4812039"/>
            <a:ext cx="539567" cy="365125"/>
          </a:xfrm>
        </p:spPr>
        <p:txBody>
          <a:bodyPr/>
          <a:lstStyle/>
          <a:p>
            <a:fld id="{1C146586-7EC2-481D-848F-8CE41EB2DE6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95536" y="70415"/>
            <a:ext cx="8424936" cy="5760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6" y="771551"/>
            <a:ext cx="8424936" cy="397938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latin typeface="+mn-lt"/>
              </a:defRPr>
            </a:lvl4pPr>
          </a:lstStyle>
          <a:p>
            <a:pPr lvl="0"/>
            <a:r>
              <a:rPr lang="en-US"/>
              <a:t>Edit style</a:t>
            </a:r>
            <a:endParaRPr lang="he-IL"/>
          </a:p>
          <a:p>
            <a:pPr lvl="1"/>
            <a:r>
              <a:rPr lang="en-US"/>
              <a:t>Edit style – 2nd level  </a:t>
            </a:r>
            <a:endParaRPr lang="he-IL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2B6C60-B097-41F9-8E59-1BD6F73E6EDD}"/>
              </a:ext>
            </a:extLst>
          </p:cNvPr>
          <p:cNvSpPr/>
          <p:nvPr userDrawn="1"/>
        </p:nvSpPr>
        <p:spPr>
          <a:xfrm>
            <a:off x="0" y="0"/>
            <a:ext cx="179512" cy="646479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C15C4B-B092-4E30-BF9B-FAD6ACDABB6C}"/>
              </a:ext>
            </a:extLst>
          </p:cNvPr>
          <p:cNvSpPr/>
          <p:nvPr userDrawn="1"/>
        </p:nvSpPr>
        <p:spPr>
          <a:xfrm>
            <a:off x="0" y="1"/>
            <a:ext cx="179512" cy="411509"/>
          </a:xfrm>
          <a:prstGeom prst="rect">
            <a:avLst/>
          </a:prstGeom>
          <a:solidFill>
            <a:srgbClr val="50CFDA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0"/>
          </a:p>
        </p:txBody>
      </p:sp>
    </p:spTree>
    <p:extLst>
      <p:ext uri="{BB962C8B-B14F-4D97-AF65-F5344CB8AC3E}">
        <p14:creationId xmlns:p14="http://schemas.microsoft.com/office/powerpoint/2010/main" val="33306487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A4895-0464-4673-873B-0E31A196B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7835EE-C202-48A7-921C-A8E342D284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DE786-B556-4CCA-9025-15CE07AB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0A283-D0E4-4E61-BEA8-8EA5688F3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1D6B0-6C33-4047-9B94-56E8DA214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488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38248-1A90-48CC-8C9A-2D64DBBFF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C01A8-1162-4271-8335-71E5C6005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64613-8C5C-4F8E-80C4-C191CC00D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A55E0-5D4D-4CD7-A5E7-A2435DAB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FB775-65EA-4261-A1CD-6F1F2CE88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521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2FE31-3973-4C36-84B4-244B2C0C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EFD0C-2AAB-483F-AE12-BF05B2BC7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E797C-BEEE-4881-8160-B55C74DC1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D7195-AD84-473A-9861-8CB401A23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BA659-B448-4C50-AC0A-474E6DFBB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262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66A14-F67F-4012-AADF-BE67584A1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E63BE-8D8F-4370-B519-3B05C0124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36A85C-329F-4AB7-A46A-E47BD16794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9EA2AA-EE38-4270-814A-0EF3E61DC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929E7-79AF-412B-AAE6-EA75F704E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D3BE0-12ED-41D3-AADB-1AC6AB476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5652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356A-07CA-4A59-A21F-A6C6E32F4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BDA-F0CF-431F-A375-3E857F54A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4B9B2B-003F-417A-8450-620EE556C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2C8680-5CBB-434B-8241-A9494099D6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1FA2EB-036B-4014-A69A-D14680EE43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85216F-8FAC-4F5D-9CC1-179E7445A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D78530-695F-4572-A105-44246406B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136683-CBEE-48C4-8D28-EF193B1A5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02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B67CB6-9939-4D42-9130-8C95F0C6DB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C1C7863-6859-4539-91B6-4BD2F7CEA9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5709" y="1792358"/>
            <a:ext cx="3892275" cy="130517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>
              <a:defRPr sz="360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1A29C11-FAC9-4359-AFFD-0FFC247191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5709" y="3219822"/>
            <a:ext cx="3892274" cy="670419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E0EE343-E34E-470A-9E17-6475E2EA48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2360" y="4299942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736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64E5F-2363-4C8B-8F52-FDF88E455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E2970-328A-4263-81E0-4A290B07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2A8301-4015-43F8-BC50-FE837C220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9128D1-315A-48AC-A02E-4762AF76C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67130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2CEBE-9706-4C49-A614-855A83D9F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C03CB3-3FAB-4440-A002-0488D0C4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4E2DC-2FDE-4EEC-8C8F-9D7A6912E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189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7DCD3-C4F6-475B-AC67-0AFBBD94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1B03B-0325-4E9B-A039-07872B37E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EA38B-BA30-4388-A9DA-F97D117788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B1910B-227E-4A7B-BD0F-B4AAE7D07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A221FD-9137-43E5-82AA-615903BD7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437C40-50E4-47A5-8975-24F32E888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094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FD245-42C1-4A97-8DC8-3BFE2DC7F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2DC06-D6C3-4F00-B2E7-1018618AE4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D8A53-D3D3-4FB6-9919-88599D595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8F6602-61F2-4380-9171-EFAF824CF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B1711-6DD3-4563-A252-CBE92D528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3EF57F-4A49-49DF-B56C-30E2328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793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9E66-5349-400C-A6AD-8BE44F419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0AC885-6DB8-4969-9B0F-E958ED112E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33DA7-9F25-4415-81D5-FDC6FD951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632DC-9999-4942-82FB-46D4778B0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26F37-9233-4BEB-8621-DE7A6AF37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175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374B0C-838C-4AA2-BFB9-FD8CE1E848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27629D-7E07-415F-A1DF-A8343520ED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F2EBA-0033-41BA-91FB-0CE5152EE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1289E-D4CD-45F2-B8E3-791BD8278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FD5C0-1E32-4398-8F1E-15D323AD9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35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756879-1046-4B2E-B28C-F6FC7159B6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2" name="Title 1"/>
          <p:cNvSpPr>
            <a:spLocks noGrp="1"/>
          </p:cNvSpPr>
          <p:nvPr>
            <p:ph type="ctrTitle" hasCustomPrompt="1"/>
          </p:nvPr>
        </p:nvSpPr>
        <p:spPr>
          <a:xfrm>
            <a:off x="535709" y="2354182"/>
            <a:ext cx="4972396" cy="115367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>
              <a:defRPr sz="360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5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5709" y="3579862"/>
            <a:ext cx="4972396" cy="478380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5A120C1-D329-4006-8F74-3120743CA5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2360" y="4299942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667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85B67CB6-9939-4D42-9130-8C95F0C6DB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C1C7863-6859-4539-91B6-4BD2F7CEA9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5709" y="2283718"/>
            <a:ext cx="4612356" cy="130517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>
              <a:defRPr sz="360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1A29C11-FAC9-4359-AFFD-0FFC247191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5708" y="3711182"/>
            <a:ext cx="4612355" cy="670419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9029CC1-D1FE-48AD-AB23-8814A95D5FA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2360" y="4299942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141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756879-1046-4B2E-B28C-F6FC7159B6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5DB3A09-2611-4EF5-8708-9D2B1C909DB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5709" y="2211710"/>
            <a:ext cx="4324324" cy="130517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>
              <a:defRPr sz="360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5562249-0FF9-4DC8-8BCC-2B56AE2DA5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5708" y="3639174"/>
            <a:ext cx="4324323" cy="670419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C5F6542-C1B5-4FB6-89A3-FF684E66916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2360" y="4299942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115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756879-1046-4B2E-B28C-F6FC7159B6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2" name="Title 1"/>
          <p:cNvSpPr>
            <a:spLocks noGrp="1"/>
          </p:cNvSpPr>
          <p:nvPr>
            <p:ph type="ctrTitle" hasCustomPrompt="1"/>
          </p:nvPr>
        </p:nvSpPr>
        <p:spPr>
          <a:xfrm>
            <a:off x="535709" y="2354182"/>
            <a:ext cx="4972396" cy="115367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>
              <a:defRPr sz="360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5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5709" y="3579862"/>
            <a:ext cx="4972396" cy="478380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Edit sub 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EA4A167-D4D7-4DE2-ADCC-2B1A972EEB1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12360" y="4299942"/>
            <a:ext cx="1020838" cy="52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26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7A82EB6-E62E-4833-A038-BF0E57DE18DE}"/>
              </a:ext>
            </a:extLst>
          </p:cNvPr>
          <p:cNvSpPr/>
          <p:nvPr userDrawn="1"/>
        </p:nvSpPr>
        <p:spPr>
          <a:xfrm>
            <a:off x="0" y="5073085"/>
            <a:ext cx="9144000" cy="96038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95536" y="70415"/>
            <a:ext cx="8424936" cy="5760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6" y="771551"/>
            <a:ext cx="8424936" cy="3888432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latin typeface="+mn-lt"/>
              </a:defRPr>
            </a:lvl4pPr>
          </a:lstStyle>
          <a:p>
            <a:pPr lvl="0"/>
            <a:r>
              <a:rPr lang="en-US"/>
              <a:t>Edit style</a:t>
            </a:r>
            <a:endParaRPr lang="he-IL"/>
          </a:p>
          <a:p>
            <a:pPr lvl="1"/>
            <a:r>
              <a:rPr lang="en-US"/>
              <a:t>Edit style – 2nd level  </a:t>
            </a:r>
            <a:endParaRPr lang="he-IL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2B6C60-B097-41F9-8E59-1BD6F73E6EDD}"/>
              </a:ext>
            </a:extLst>
          </p:cNvPr>
          <p:cNvSpPr/>
          <p:nvPr userDrawn="1"/>
        </p:nvSpPr>
        <p:spPr>
          <a:xfrm>
            <a:off x="0" y="0"/>
            <a:ext cx="179512" cy="646479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C15C4B-B092-4E30-BF9B-FAD6ACDABB6C}"/>
              </a:ext>
            </a:extLst>
          </p:cNvPr>
          <p:cNvSpPr/>
          <p:nvPr userDrawn="1"/>
        </p:nvSpPr>
        <p:spPr>
          <a:xfrm>
            <a:off x="0" y="0"/>
            <a:ext cx="179512" cy="411509"/>
          </a:xfrm>
          <a:prstGeom prst="rect">
            <a:avLst/>
          </a:prstGeom>
          <a:solidFill>
            <a:srgbClr val="50CFDA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44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95536" y="70415"/>
            <a:ext cx="8424936" cy="5760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5" y="771550"/>
            <a:ext cx="5812091" cy="397938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latin typeface="+mn-lt"/>
              </a:defRPr>
            </a:lvl4pPr>
          </a:lstStyle>
          <a:p>
            <a:pPr lvl="0"/>
            <a:r>
              <a:rPr lang="en-US"/>
              <a:t>Edit style</a:t>
            </a:r>
            <a:endParaRPr lang="he-IL"/>
          </a:p>
          <a:p>
            <a:pPr lvl="1"/>
            <a:r>
              <a:rPr lang="en-US"/>
              <a:t>Edit style – 2nd level  </a:t>
            </a:r>
            <a:endParaRPr lang="he-IL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816838-B0DE-4351-B5C8-885D35F9CAA0}"/>
              </a:ext>
            </a:extLst>
          </p:cNvPr>
          <p:cNvSpPr/>
          <p:nvPr userDrawn="1"/>
        </p:nvSpPr>
        <p:spPr>
          <a:xfrm>
            <a:off x="0" y="0"/>
            <a:ext cx="179512" cy="646479"/>
          </a:xfrm>
          <a:prstGeom prst="rect">
            <a:avLst/>
          </a:prstGeom>
          <a:solidFill>
            <a:srgbClr val="DCF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BA4C5E-9346-449D-87A7-BDEC4A2014DF}"/>
              </a:ext>
            </a:extLst>
          </p:cNvPr>
          <p:cNvSpPr/>
          <p:nvPr userDrawn="1"/>
        </p:nvSpPr>
        <p:spPr>
          <a:xfrm>
            <a:off x="0" y="0"/>
            <a:ext cx="179512" cy="411509"/>
          </a:xfrm>
          <a:prstGeom prst="rect">
            <a:avLst/>
          </a:prstGeom>
          <a:solidFill>
            <a:srgbClr val="50CFDA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ircle: Hollow 35">
            <a:extLst>
              <a:ext uri="{FF2B5EF4-FFF2-40B4-BE49-F238E27FC236}">
                <a16:creationId xmlns:a16="http://schemas.microsoft.com/office/drawing/2014/main" id="{6784C770-D17A-4FCA-AFAB-ED1655D2D677}"/>
              </a:ext>
            </a:extLst>
          </p:cNvPr>
          <p:cNvSpPr/>
          <p:nvPr userDrawn="1"/>
        </p:nvSpPr>
        <p:spPr>
          <a:xfrm>
            <a:off x="6912353" y="761478"/>
            <a:ext cx="3186019" cy="3202339"/>
          </a:xfrm>
          <a:prstGeom prst="donut">
            <a:avLst>
              <a:gd name="adj" fmla="val 12842"/>
            </a:avLst>
          </a:prstGeom>
          <a:solidFill>
            <a:srgbClr val="50CFDA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5C18BF20-6C8D-4C16-BF70-02B509C503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00192" y="1635646"/>
            <a:ext cx="265747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26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528" y="205979"/>
            <a:ext cx="849694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528" y="1200150"/>
            <a:ext cx="8496944" cy="3459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3498" y="4861198"/>
            <a:ext cx="22813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solidFill>
                  <a:srgbClr val="787878"/>
                </a:solidFill>
                <a:latin typeface="+mn-lt"/>
                <a:cs typeface="Arial" pitchFamily="34" charset="0"/>
              </a:rPr>
              <a:t>© 2021 Ex Libris | Confidential &amp; Proprietary</a:t>
            </a:r>
            <a:endParaRPr lang="en-US" sz="900">
              <a:solidFill>
                <a:srgbClr val="787878"/>
              </a:solidFill>
              <a:latin typeface="+mn-lt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8DF1C70-D7BB-4D9F-96A4-A441B6BBC794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8236386" y="4710363"/>
            <a:ext cx="584086" cy="30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381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19" r:id="rId2"/>
    <p:sldLayoutId id="2147483828" r:id="rId3"/>
    <p:sldLayoutId id="2147483822" r:id="rId4"/>
    <p:sldLayoutId id="2147483821" r:id="rId5"/>
    <p:sldLayoutId id="2147483823" r:id="rId6"/>
    <p:sldLayoutId id="2147483829" r:id="rId7"/>
    <p:sldLayoutId id="2147483768" r:id="rId8"/>
    <p:sldLayoutId id="2147483817" r:id="rId9"/>
    <p:sldLayoutId id="2147483830" r:id="rId10"/>
    <p:sldLayoutId id="2147483832" r:id="rId11"/>
    <p:sldLayoutId id="2147483831" r:id="rId12"/>
    <p:sldLayoutId id="2147483835" r:id="rId13"/>
    <p:sldLayoutId id="2147483843" r:id="rId14"/>
    <p:sldLayoutId id="2147483763" r:id="rId15"/>
    <p:sldLayoutId id="2147483833" r:id="rId16"/>
    <p:sldLayoutId id="2147483839" r:id="rId17"/>
    <p:sldLayoutId id="2147483840" r:id="rId18"/>
    <p:sldLayoutId id="2147483842" r:id="rId19"/>
    <p:sldLayoutId id="2147483802" r:id="rId20"/>
    <p:sldLayoutId id="2147483816" r:id="rId21"/>
    <p:sldLayoutId id="2147483793" r:id="rId22"/>
    <p:sldLayoutId id="2147483815" r:id="rId23"/>
    <p:sldLayoutId id="2147483862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3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spcBef>
          <a:spcPts val="3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3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3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3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EBD060-BC7B-442B-9F20-37F787890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6ED16-2AE0-4929-88E8-227E88C85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7E1E3-F703-4E4B-BA0E-473C13EF2E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673024-BA40-45CB-90F4-525E7203BD5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68871-E0DC-4001-8E1D-A643EF00AA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8DC5D-5E9B-4AE9-8D22-FC92295E58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5FD33-57DD-4F75-9673-1015EF1D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914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5" Type="http://schemas.openxmlformats.org/officeDocument/2006/relationships/chart" Target="../charts/chart14.xml"/><Relationship Id="rId4" Type="http://schemas.openxmlformats.org/officeDocument/2006/relationships/chart" Target="../charts/char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18.xml"/><Relationship Id="rId5" Type="http://schemas.openxmlformats.org/officeDocument/2006/relationships/chart" Target="../charts/chart17.xml"/><Relationship Id="rId4" Type="http://schemas.openxmlformats.org/officeDocument/2006/relationships/hyperlink" Target="https://proquestllc.lightning.force.com/lightning/r/Report/00O3r000007HzP0EAK/view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4" Type="http://schemas.openxmlformats.org/officeDocument/2006/relationships/chart" Target="../charts/char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7" Type="http://schemas.openxmlformats.org/officeDocument/2006/relationships/chart" Target="../charts/chart21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20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22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5" Type="http://schemas.openxmlformats.org/officeDocument/2006/relationships/chart" Target="../charts/chart23.xml"/><Relationship Id="rId4" Type="http://schemas.openxmlformats.org/officeDocument/2006/relationships/hyperlink" Target="https://proquestllc.lightning.force.com/lightning/r/Report/00O3r000007Hz5jEAC/view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24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25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5" Type="http://schemas.openxmlformats.org/officeDocument/2006/relationships/chart" Target="../charts/chart27.xml"/><Relationship Id="rId4" Type="http://schemas.openxmlformats.org/officeDocument/2006/relationships/chart" Target="../charts/char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39.png"/><Relationship Id="rId5" Type="http://schemas.openxmlformats.org/officeDocument/2006/relationships/chart" Target="../charts/chart29.xml"/><Relationship Id="rId4" Type="http://schemas.openxmlformats.org/officeDocument/2006/relationships/chart" Target="../charts/chart2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1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4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7" Type="http://schemas.openxmlformats.org/officeDocument/2006/relationships/chart" Target="../charts/chart6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5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7" Type="http://schemas.openxmlformats.org/officeDocument/2006/relationships/chart" Target="../charts/chart8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7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8C9F86-CBA2-4A03-8517-C2FD3CE944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NA Support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CEF08F3-CC74-4388-A911-FB2E938445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Monthly KPI Report</a:t>
            </a:r>
          </a:p>
          <a:p>
            <a:r>
              <a:rPr lang="en-US" dirty="0"/>
              <a:t>June 2022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006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Days Since Staff Last Public Comment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51209" y="3891522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KPI Goal: ≤ 10% both priorities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Now measuring using the field </a:t>
            </a:r>
            <a:r>
              <a:rPr lang="en-US" sz="1100" b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# Days Since Staff Last Public Comment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2A7733BB-5A87-4D44-8B07-ED953F76DB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5221337"/>
              </p:ext>
            </p:extLst>
          </p:nvPr>
        </p:nvGraphicFramePr>
        <p:xfrm>
          <a:off x="-45035" y="482865"/>
          <a:ext cx="457200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D338FB9F-3A8D-45AC-A37B-0B478D9016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3980011"/>
              </p:ext>
            </p:extLst>
          </p:nvPr>
        </p:nvGraphicFramePr>
        <p:xfrm>
          <a:off x="4365516" y="480966"/>
          <a:ext cx="457200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43482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00C7B6-F3DF-438C-9B57-07D1F49A81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Manager Reports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86934E-1EC3-47F8-85E7-4AFE4AB5FC1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4302125" y="4778375"/>
            <a:ext cx="539750" cy="365125"/>
          </a:xfrm>
        </p:spPr>
        <p:txBody>
          <a:bodyPr/>
          <a:lstStyle/>
          <a:p>
            <a:fld id="{1C146586-7EC2-481D-848F-8CE41EB2DE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86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E06FA-78BC-4C4B-99C9-F29C4455D8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Manager: Callie</a:t>
            </a:r>
            <a:br>
              <a:rPr lang="en-US">
                <a:cs typeface="Calibri"/>
              </a:rPr>
            </a:br>
            <a:r>
              <a:rPr lang="en-US">
                <a:cs typeface="Calibri"/>
              </a:rPr>
              <a:t>Alma Tier 1 and Tier 2 </a:t>
            </a:r>
          </a:p>
        </p:txBody>
      </p:sp>
    </p:spTree>
    <p:extLst>
      <p:ext uri="{BB962C8B-B14F-4D97-AF65-F5344CB8AC3E}">
        <p14:creationId xmlns:p14="http://schemas.microsoft.com/office/powerpoint/2010/main" val="3358433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Alma Satisfaction (non-cumulative)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51209" y="3891522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65C10D20-B9E1-4796-9F06-3C2E078C2B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1293357"/>
              </p:ext>
            </p:extLst>
          </p:nvPr>
        </p:nvGraphicFramePr>
        <p:xfrm>
          <a:off x="72008" y="567017"/>
          <a:ext cx="4454957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C8280C8B-A62C-4E6F-B4A9-74BDAEBDCA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108775"/>
              </p:ext>
            </p:extLst>
          </p:nvPr>
        </p:nvGraphicFramePr>
        <p:xfrm>
          <a:off x="4560365" y="606748"/>
          <a:ext cx="4571999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358580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Alma Cases This Month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51209" y="3891522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07B110C0-45EC-4CF8-962B-4D654F662A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2980316"/>
              </p:ext>
            </p:extLst>
          </p:nvPr>
        </p:nvGraphicFramePr>
        <p:xfrm>
          <a:off x="88633" y="507666"/>
          <a:ext cx="457200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9A369C93-B361-40B7-BE75-1876DC63D1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7381760"/>
              </p:ext>
            </p:extLst>
          </p:nvPr>
        </p:nvGraphicFramePr>
        <p:xfrm>
          <a:off x="4491276" y="507666"/>
          <a:ext cx="457200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727895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Alma Aging Cases in Backlog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51209" y="3891522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  <a:hlinkClick r:id="rId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3298C772-D1B0-40B9-A4C2-FADFDBC010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3016336"/>
              </p:ext>
            </p:extLst>
          </p:nvPr>
        </p:nvGraphicFramePr>
        <p:xfrm>
          <a:off x="138814" y="477644"/>
          <a:ext cx="458089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302F9DC0-6236-481C-A623-070472F233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641034"/>
              </p:ext>
            </p:extLst>
          </p:nvPr>
        </p:nvGraphicFramePr>
        <p:xfrm>
          <a:off x="4560365" y="484669"/>
          <a:ext cx="457835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393164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E06FA-78BC-4C4B-99C9-F29C4455D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73" y="3319778"/>
            <a:ext cx="7178692" cy="1240583"/>
          </a:xfrm>
        </p:spPr>
        <p:txBody>
          <a:bodyPr/>
          <a:lstStyle/>
          <a:p>
            <a:r>
              <a:rPr lang="en-US">
                <a:cs typeface="Calibri"/>
              </a:rPr>
              <a:t>Manager: Jack</a:t>
            </a:r>
            <a:br>
              <a:rPr lang="en-US">
                <a:cs typeface="Calibri"/>
              </a:rPr>
            </a:br>
            <a:r>
              <a:rPr lang="en-US">
                <a:cs typeface="Calibri"/>
              </a:rPr>
              <a:t>Discovery Teams (Primo Tier 1, Tier 2 and WFS)</a:t>
            </a:r>
          </a:p>
        </p:txBody>
      </p:sp>
    </p:spTree>
    <p:extLst>
      <p:ext uri="{BB962C8B-B14F-4D97-AF65-F5344CB8AC3E}">
        <p14:creationId xmlns:p14="http://schemas.microsoft.com/office/powerpoint/2010/main" val="39040599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Discovery Satisfaction (non-cumulative)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51209" y="3931349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115" indent="-285115">
              <a:buFont typeface="Arial" panose="020B0604020202020204" pitchFamily="34" charset="0"/>
              <a:buChar char="•"/>
            </a:pPr>
            <a:r>
              <a:rPr lang="en-US" sz="1100" dirty="0">
                <a:ea typeface="+mn-lt"/>
                <a:cs typeface="+mn-lt"/>
              </a:rPr>
              <a:t>SFX Support at 100% YTD (not shown)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E629B3E-BFCA-40A9-90A5-D5425E9EFD31}"/>
              </a:ext>
            </a:extLst>
          </p:cNvPr>
          <p:cNvSpPr/>
          <p:nvPr/>
        </p:nvSpPr>
        <p:spPr>
          <a:xfrm>
            <a:off x="806824" y="867335"/>
            <a:ext cx="8013648" cy="2703579"/>
          </a:xfrm>
          <a:prstGeom prst="rect">
            <a:avLst/>
          </a:prstGeom>
          <a:noFill/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D0F7DF-32D8-4F04-A5AC-3BAD400F94F0}"/>
              </a:ext>
            </a:extLst>
          </p:cNvPr>
          <p:cNvCxnSpPr>
            <a:cxnSpLocks/>
          </p:cNvCxnSpPr>
          <p:nvPr/>
        </p:nvCxnSpPr>
        <p:spPr>
          <a:xfrm flipV="1">
            <a:off x="3469341" y="867335"/>
            <a:ext cx="0" cy="2703579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68D4C94-2F30-4681-A12E-F5CD9CFF95BD}"/>
              </a:ext>
            </a:extLst>
          </p:cNvPr>
          <p:cNvCxnSpPr>
            <a:cxnSpLocks/>
          </p:cNvCxnSpPr>
          <p:nvPr/>
        </p:nvCxnSpPr>
        <p:spPr>
          <a:xfrm flipV="1">
            <a:off x="6116170" y="867335"/>
            <a:ext cx="0" cy="2703579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53229ED5-ED04-46FF-BBF5-8501F62FA4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5163065"/>
              </p:ext>
            </p:extLst>
          </p:nvPr>
        </p:nvGraphicFramePr>
        <p:xfrm>
          <a:off x="223184" y="346638"/>
          <a:ext cx="8697631" cy="32995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67419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Primo Aging Cases in Backlog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C0942B-0DC4-4B14-9AC4-6842DD608F1F}"/>
              </a:ext>
            </a:extLst>
          </p:cNvPr>
          <p:cNvSpPr/>
          <p:nvPr/>
        </p:nvSpPr>
        <p:spPr>
          <a:xfrm>
            <a:off x="107504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latin typeface="Calibri"/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EA55BC-E2A8-48E6-98CC-03ADD75DDF64}"/>
              </a:ext>
            </a:extLst>
          </p:cNvPr>
          <p:cNvSpPr/>
          <p:nvPr/>
        </p:nvSpPr>
        <p:spPr>
          <a:xfrm>
            <a:off x="107504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B24D20-49A1-4029-86A2-1D22B6AC1C9F}"/>
              </a:ext>
            </a:extLst>
          </p:cNvPr>
          <p:cNvSpPr/>
          <p:nvPr/>
        </p:nvSpPr>
        <p:spPr>
          <a:xfrm>
            <a:off x="4710092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115" indent="-285115">
              <a:buFont typeface="Arial" panose="020B0604020202020204" pitchFamily="34" charset="0"/>
              <a:buChar char="•"/>
            </a:pPr>
            <a:endParaRPr lang="en-US" sz="11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646337-819A-4036-9BF1-981F24BD9DC7}"/>
              </a:ext>
            </a:extLst>
          </p:cNvPr>
          <p:cNvSpPr/>
          <p:nvPr/>
        </p:nvSpPr>
        <p:spPr>
          <a:xfrm>
            <a:off x="4710092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F1744D9E-2002-4C67-9B60-839EC78663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36677"/>
              </p:ext>
            </p:extLst>
          </p:nvPr>
        </p:nvGraphicFramePr>
        <p:xfrm>
          <a:off x="209675" y="565582"/>
          <a:ext cx="4362325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B017C333-5366-49B2-8977-3A3C47FA3B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8268523"/>
              </p:ext>
            </p:extLst>
          </p:nvPr>
        </p:nvGraphicFramePr>
        <p:xfrm>
          <a:off x="4452222" y="565582"/>
          <a:ext cx="457835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018130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WFS Aging Cases in Backlog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C0942B-0DC4-4B14-9AC4-6842DD608F1F}"/>
              </a:ext>
            </a:extLst>
          </p:cNvPr>
          <p:cNvSpPr/>
          <p:nvPr/>
        </p:nvSpPr>
        <p:spPr>
          <a:xfrm>
            <a:off x="107504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,Sans-Serif"/>
              <a:buChar char="•"/>
            </a:pPr>
            <a:r>
              <a:rPr lang="en-US" sz="1100" dirty="0">
                <a:latin typeface="Calibri Light" panose="020F0302020204030204" pitchFamily="34" charset="0"/>
                <a:cs typeface="Calibri Light" panose="020F0302020204030204" pitchFamily="34" charset="0"/>
              </a:rPr>
              <a:t>WFS team held Aging marathon at end of June to reduce aging backlog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EA55BC-E2A8-48E6-98CC-03ADD75DDF64}"/>
              </a:ext>
            </a:extLst>
          </p:cNvPr>
          <p:cNvSpPr/>
          <p:nvPr/>
        </p:nvSpPr>
        <p:spPr>
          <a:xfrm>
            <a:off x="107504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B24D20-49A1-4029-86A2-1D22B6AC1C9F}"/>
              </a:ext>
            </a:extLst>
          </p:cNvPr>
          <p:cNvSpPr/>
          <p:nvPr/>
        </p:nvSpPr>
        <p:spPr>
          <a:xfrm>
            <a:off x="4710092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646337-819A-4036-9BF1-981F24BD9DC7}"/>
              </a:ext>
            </a:extLst>
          </p:cNvPr>
          <p:cNvSpPr/>
          <p:nvPr/>
        </p:nvSpPr>
        <p:spPr>
          <a:xfrm>
            <a:off x="4710092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9F400130-153F-4E25-AF69-ECBAEA1F60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328610"/>
              </p:ext>
            </p:extLst>
          </p:nvPr>
        </p:nvGraphicFramePr>
        <p:xfrm>
          <a:off x="2316924" y="548042"/>
          <a:ext cx="458216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511030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B67BD4-DAA7-4A35-B1A9-BCB1112320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46586-7EC2-481D-848F-8CE41EB2DE6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778F05-7AA8-4581-B007-E671EB4C9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70415"/>
            <a:ext cx="3810704" cy="576064"/>
          </a:xfrm>
        </p:spPr>
        <p:txBody>
          <a:bodyPr/>
          <a:lstStyle/>
          <a:p>
            <a:r>
              <a:rPr lang="en-US"/>
              <a:t>Highlights this month </a:t>
            </a:r>
          </a:p>
        </p:txBody>
      </p:sp>
      <p:sp>
        <p:nvSpPr>
          <p:cNvPr id="5" name="Shape 1816">
            <a:extLst>
              <a:ext uri="{FF2B5EF4-FFF2-40B4-BE49-F238E27FC236}">
                <a16:creationId xmlns:a16="http://schemas.microsoft.com/office/drawing/2014/main" id="{98116BE3-B68E-4764-BBF9-AE7735123BF6}"/>
              </a:ext>
            </a:extLst>
          </p:cNvPr>
          <p:cNvSpPr/>
          <p:nvPr/>
        </p:nvSpPr>
        <p:spPr>
          <a:xfrm>
            <a:off x="362830" y="850681"/>
            <a:ext cx="4122678" cy="106395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685869">
              <a:defRPr sz="3200">
                <a:solidFill>
                  <a:srgbClr val="FFFFFF"/>
                </a:solidFill>
              </a:defRPr>
            </a:pPr>
            <a:endParaRPr sz="1200" dirty="0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6" name="Shape 1816">
            <a:extLst>
              <a:ext uri="{FF2B5EF4-FFF2-40B4-BE49-F238E27FC236}">
                <a16:creationId xmlns:a16="http://schemas.microsoft.com/office/drawing/2014/main" id="{A59A1135-9A47-4380-B993-73CD9547893C}"/>
              </a:ext>
            </a:extLst>
          </p:cNvPr>
          <p:cNvSpPr/>
          <p:nvPr/>
        </p:nvSpPr>
        <p:spPr>
          <a:xfrm>
            <a:off x="399651" y="2082573"/>
            <a:ext cx="4122678" cy="105685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685869">
              <a:defRPr sz="3200">
                <a:solidFill>
                  <a:srgbClr val="FFFFFF"/>
                </a:solidFill>
              </a:defRPr>
            </a:pPr>
            <a:endParaRPr sz="1200" dirty="0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7" name="Shape 1816">
            <a:extLst>
              <a:ext uri="{FF2B5EF4-FFF2-40B4-BE49-F238E27FC236}">
                <a16:creationId xmlns:a16="http://schemas.microsoft.com/office/drawing/2014/main" id="{E96BF581-828B-4801-9749-3DCA4104787F}"/>
              </a:ext>
            </a:extLst>
          </p:cNvPr>
          <p:cNvSpPr/>
          <p:nvPr/>
        </p:nvSpPr>
        <p:spPr>
          <a:xfrm>
            <a:off x="397188" y="3298320"/>
            <a:ext cx="4095173" cy="122334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685869">
              <a:defRPr sz="3200">
                <a:solidFill>
                  <a:srgbClr val="FFFFFF"/>
                </a:solidFill>
              </a:defRPr>
            </a:pPr>
            <a:endParaRPr sz="1200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1" name="Shape 1816">
            <a:extLst>
              <a:ext uri="{FF2B5EF4-FFF2-40B4-BE49-F238E27FC236}">
                <a16:creationId xmlns:a16="http://schemas.microsoft.com/office/drawing/2014/main" id="{16DC662D-6145-4B2B-81BB-867826867039}"/>
              </a:ext>
            </a:extLst>
          </p:cNvPr>
          <p:cNvSpPr/>
          <p:nvPr/>
        </p:nvSpPr>
        <p:spPr>
          <a:xfrm>
            <a:off x="4739100" y="850658"/>
            <a:ext cx="4122678" cy="106395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685869">
              <a:defRPr sz="3200">
                <a:solidFill>
                  <a:srgbClr val="FFFFFF"/>
                </a:solidFill>
              </a:defRPr>
            </a:pPr>
            <a:endParaRPr sz="1200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2" name="Shape 1816">
            <a:extLst>
              <a:ext uri="{FF2B5EF4-FFF2-40B4-BE49-F238E27FC236}">
                <a16:creationId xmlns:a16="http://schemas.microsoft.com/office/drawing/2014/main" id="{A55A871F-A04E-4F6A-97EC-8DEFBFA3C5C2}"/>
              </a:ext>
            </a:extLst>
          </p:cNvPr>
          <p:cNvSpPr/>
          <p:nvPr/>
        </p:nvSpPr>
        <p:spPr>
          <a:xfrm>
            <a:off x="4693381" y="2067694"/>
            <a:ext cx="4122678" cy="105685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685869">
              <a:defRPr sz="3200">
                <a:solidFill>
                  <a:srgbClr val="FFFFFF"/>
                </a:solidFill>
              </a:defRPr>
            </a:pPr>
            <a:endParaRPr sz="1200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3" name="Shape 1816">
            <a:extLst>
              <a:ext uri="{FF2B5EF4-FFF2-40B4-BE49-F238E27FC236}">
                <a16:creationId xmlns:a16="http://schemas.microsoft.com/office/drawing/2014/main" id="{EDC85A5D-754A-46A2-9561-C6EEC79A0562}"/>
              </a:ext>
            </a:extLst>
          </p:cNvPr>
          <p:cNvSpPr/>
          <p:nvPr/>
        </p:nvSpPr>
        <p:spPr>
          <a:xfrm>
            <a:off x="4649563" y="3270975"/>
            <a:ext cx="4095173" cy="123566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r" defTabSz="685869">
              <a:defRPr sz="3200">
                <a:solidFill>
                  <a:srgbClr val="FFFFFF"/>
                </a:solidFill>
              </a:defRPr>
            </a:pPr>
            <a:endParaRPr sz="1300" dirty="0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E9F328-C6C2-4F46-850F-80EFE5CDAA65}"/>
              </a:ext>
            </a:extLst>
          </p:cNvPr>
          <p:cNvSpPr/>
          <p:nvPr/>
        </p:nvSpPr>
        <p:spPr>
          <a:xfrm>
            <a:off x="1308156" y="857124"/>
            <a:ext cx="3043408" cy="892516"/>
          </a:xfrm>
          <a:prstGeom prst="rect">
            <a:avLst/>
          </a:prstGeom>
        </p:spPr>
        <p:txBody>
          <a:bodyPr wrap="square" lIns="182843" tIns="91422" rIns="182843" bIns="91422" anchor="t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+mj-lt"/>
                <a:ea typeface="Open Sans"/>
                <a:cs typeface="Calibri Light"/>
              </a:rPr>
              <a:t>Alma Tier 1</a:t>
            </a:r>
            <a:br>
              <a:rPr lang="en-US" dirty="0"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</a:br>
            <a:r>
              <a:rPr lang="en-US" sz="1400" dirty="0"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Case satisfaction improved by 4%, now above 93% for the month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9230DCB-4D6F-4FA3-A90E-7AE07E27163C}"/>
              </a:ext>
            </a:extLst>
          </p:cNvPr>
          <p:cNvSpPr/>
          <p:nvPr/>
        </p:nvSpPr>
        <p:spPr>
          <a:xfrm>
            <a:off x="1222431" y="2064635"/>
            <a:ext cx="3129133" cy="1107959"/>
          </a:xfrm>
          <a:prstGeom prst="rect">
            <a:avLst/>
          </a:prstGeom>
        </p:spPr>
        <p:txBody>
          <a:bodyPr wrap="square" lIns="182843" tIns="91422" rIns="182843" bIns="91422" anchor="t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Primo Support</a:t>
            </a:r>
          </a:p>
          <a:p>
            <a:r>
              <a:rPr lang="en-US" sz="1400" dirty="0">
                <a:latin typeface="Calibri"/>
                <a:ea typeface="Open Sans"/>
                <a:cs typeface="Calibri Light"/>
              </a:rPr>
              <a:t>Cross-training on Alma in preparation for Next Gen Chat</a:t>
            </a:r>
          </a:p>
          <a:p>
            <a:r>
              <a:rPr lang="en-US" sz="1400" dirty="0">
                <a:latin typeface="Calibri"/>
                <a:ea typeface="Open Sans"/>
                <a:cs typeface="Calibri Light"/>
              </a:rPr>
              <a:t>Migrated training to My Learning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E2E775C-FB0C-4738-A1E4-39A5CA6EE5E3}"/>
              </a:ext>
            </a:extLst>
          </p:cNvPr>
          <p:cNvSpPr/>
          <p:nvPr/>
        </p:nvSpPr>
        <p:spPr>
          <a:xfrm>
            <a:off x="1219710" y="3292480"/>
            <a:ext cx="3274729" cy="677072"/>
          </a:xfrm>
          <a:prstGeom prst="rect">
            <a:avLst/>
          </a:prstGeom>
        </p:spPr>
        <p:txBody>
          <a:bodyPr wrap="square" lIns="182843" tIns="91422" rIns="182843" bIns="91422" anchor="t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Voyager</a:t>
            </a:r>
          </a:p>
          <a:p>
            <a:r>
              <a:rPr lang="en-US" sz="1400" dirty="0">
                <a:latin typeface="Calibri"/>
                <a:ea typeface="Open Sans"/>
                <a:cs typeface="Calibri Light"/>
              </a:rPr>
              <a:t>LC upgrade to 10.3 completed</a:t>
            </a:r>
            <a:endParaRPr lang="en-US" sz="1400" dirty="0">
              <a:ea typeface="Open Sans"/>
              <a:cs typeface="Calibri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0AC66B-ECDF-4B00-AADB-F45A0BB4F6E2}"/>
              </a:ext>
            </a:extLst>
          </p:cNvPr>
          <p:cNvSpPr/>
          <p:nvPr/>
        </p:nvSpPr>
        <p:spPr>
          <a:xfrm>
            <a:off x="5508103" y="857124"/>
            <a:ext cx="3257591" cy="1107959"/>
          </a:xfrm>
          <a:prstGeom prst="rect">
            <a:avLst/>
          </a:prstGeom>
        </p:spPr>
        <p:txBody>
          <a:bodyPr wrap="square" lIns="182843" tIns="91422" rIns="182843" bIns="91422" anchor="t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+mj-lt"/>
                <a:ea typeface="Open Sans"/>
                <a:cs typeface="Calibri Light"/>
              </a:rPr>
              <a:t>Alma Tier 2</a:t>
            </a:r>
            <a:br>
              <a:rPr lang="en-US" dirty="0"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</a:br>
            <a:r>
              <a:rPr lang="en-US" sz="1400" dirty="0"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New analyst started this month</a:t>
            </a:r>
          </a:p>
          <a:p>
            <a:r>
              <a:rPr lang="en-US" sz="1400" dirty="0"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Improved MTTR, now under yearly goal for all case priorities</a:t>
            </a:r>
            <a:endParaRPr lang="en-US" sz="1400" dirty="0">
              <a:latin typeface="Calibri" panose="020F0502020204030204" pitchFamily="34" charset="0"/>
              <a:ea typeface="Open Sans"/>
              <a:cs typeface="Calibri" panose="020F050202020403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D1E4EF-0596-4DD5-A61E-19E8A786A354}"/>
              </a:ext>
            </a:extLst>
          </p:cNvPr>
          <p:cNvSpPr/>
          <p:nvPr/>
        </p:nvSpPr>
        <p:spPr>
          <a:xfrm>
            <a:off x="5508104" y="2064635"/>
            <a:ext cx="3129133" cy="1107959"/>
          </a:xfrm>
          <a:prstGeom prst="rect">
            <a:avLst/>
          </a:prstGeom>
        </p:spPr>
        <p:txBody>
          <a:bodyPr wrap="square" lIns="182843" tIns="91422" rIns="182843" bIns="91422" anchor="t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Summon Support</a:t>
            </a:r>
          </a:p>
          <a:p>
            <a:r>
              <a:rPr lang="en-US" sz="1400" dirty="0">
                <a:latin typeface="Calibri"/>
                <a:ea typeface="Open Sans"/>
                <a:cs typeface="Calibri Light"/>
              </a:rPr>
              <a:t>Completed two Summon projects</a:t>
            </a:r>
          </a:p>
          <a:p>
            <a:r>
              <a:rPr lang="en-US" sz="1400" dirty="0">
                <a:latin typeface="Calibri"/>
                <a:ea typeface="Open Sans"/>
                <a:cs typeface="Calibri Light"/>
              </a:rPr>
              <a:t>Helped Dev and Cloud with preparation for FTP to MFT migration</a:t>
            </a:r>
            <a:endParaRPr lang="en-US" sz="1400" dirty="0">
              <a:latin typeface="Calibri"/>
              <a:ea typeface="Open Sans" panose="020B0606030504020204" pitchFamily="34" charset="0"/>
              <a:cs typeface="Calibri Light" panose="020F0302020204030204" pitchFamily="34" charset="0"/>
            </a:endParaRPr>
          </a:p>
        </p:txBody>
      </p:sp>
      <p:sp>
        <p:nvSpPr>
          <p:cNvPr id="48" name="AutoShape 7">
            <a:extLst>
              <a:ext uri="{FF2B5EF4-FFF2-40B4-BE49-F238E27FC236}">
                <a16:creationId xmlns:a16="http://schemas.microsoft.com/office/drawing/2014/main" id="{961E64B9-FF46-4143-A576-8AF771172A7E}"/>
              </a:ext>
            </a:extLst>
          </p:cNvPr>
          <p:cNvSpPr>
            <a:spLocks/>
          </p:cNvSpPr>
          <p:nvPr/>
        </p:nvSpPr>
        <p:spPr bwMode="auto">
          <a:xfrm>
            <a:off x="4886124" y="1075102"/>
            <a:ext cx="560326" cy="56107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5"/>
          </a:solidFill>
          <a:ln w="57150" cap="flat" cmpd="sng">
            <a:solidFill>
              <a:schemeClr val="bg1">
                <a:alpha val="0"/>
              </a:scheme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>
              <a:defRPr/>
            </a:pPr>
            <a:endParaRPr lang="es-ES" sz="5600"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49" name="AutoShape 7">
            <a:extLst>
              <a:ext uri="{FF2B5EF4-FFF2-40B4-BE49-F238E27FC236}">
                <a16:creationId xmlns:a16="http://schemas.microsoft.com/office/drawing/2014/main" id="{15E608F6-3EB9-4908-A605-6EDAF47ED2A3}"/>
              </a:ext>
            </a:extLst>
          </p:cNvPr>
          <p:cNvSpPr>
            <a:spLocks/>
          </p:cNvSpPr>
          <p:nvPr/>
        </p:nvSpPr>
        <p:spPr bwMode="auto">
          <a:xfrm>
            <a:off x="656930" y="2298712"/>
            <a:ext cx="560326" cy="56107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6"/>
          </a:solidFill>
          <a:ln w="57150" cap="flat" cmpd="sng">
            <a:solidFill>
              <a:schemeClr val="bg1">
                <a:alpha val="0"/>
              </a:scheme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>
              <a:defRPr/>
            </a:pPr>
            <a:endParaRPr lang="es-ES" sz="5600"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50" name="AutoShape 7">
            <a:extLst>
              <a:ext uri="{FF2B5EF4-FFF2-40B4-BE49-F238E27FC236}">
                <a16:creationId xmlns:a16="http://schemas.microsoft.com/office/drawing/2014/main" id="{F544AB83-3F47-4E54-A610-B40A37DE2EF0}"/>
              </a:ext>
            </a:extLst>
          </p:cNvPr>
          <p:cNvSpPr>
            <a:spLocks/>
          </p:cNvSpPr>
          <p:nvPr/>
        </p:nvSpPr>
        <p:spPr bwMode="auto">
          <a:xfrm>
            <a:off x="641813" y="1076551"/>
            <a:ext cx="560326" cy="56107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50CFDA"/>
          </a:solidFill>
          <a:ln w="76200" cap="flat" cmpd="sng">
            <a:solidFill>
              <a:schemeClr val="bg1">
                <a:alpha val="0"/>
              </a:scheme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>
              <a:defRPr/>
            </a:pPr>
            <a:endParaRPr lang="es-ES" sz="5600"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51" name="AutoShape 7">
            <a:extLst>
              <a:ext uri="{FF2B5EF4-FFF2-40B4-BE49-F238E27FC236}">
                <a16:creationId xmlns:a16="http://schemas.microsoft.com/office/drawing/2014/main" id="{C2B20A23-D847-4FD2-951F-BD3AD9E5BEF4}"/>
              </a:ext>
            </a:extLst>
          </p:cNvPr>
          <p:cNvSpPr>
            <a:spLocks/>
          </p:cNvSpPr>
          <p:nvPr/>
        </p:nvSpPr>
        <p:spPr bwMode="auto">
          <a:xfrm>
            <a:off x="650361" y="3505879"/>
            <a:ext cx="560326" cy="56107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002060"/>
          </a:solidFill>
          <a:ln w="57150" cap="flat" cmpd="sng">
            <a:solidFill>
              <a:schemeClr val="bg1">
                <a:alpha val="0"/>
              </a:scheme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>
              <a:defRPr/>
            </a:pPr>
            <a:endParaRPr lang="es-ES" sz="5600"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BB8703F-00E4-4CC3-B4B3-D4D2C50078DB}"/>
              </a:ext>
            </a:extLst>
          </p:cNvPr>
          <p:cNvGrpSpPr/>
          <p:nvPr/>
        </p:nvGrpSpPr>
        <p:grpSpPr>
          <a:xfrm>
            <a:off x="719987" y="2421274"/>
            <a:ext cx="397170" cy="356718"/>
            <a:chOff x="1682750" y="815975"/>
            <a:chExt cx="1371600" cy="1231900"/>
          </a:xfrm>
        </p:grpSpPr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39980B20-7648-4508-9E21-E54718D6E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2000" y="815975"/>
              <a:ext cx="828675" cy="942975"/>
            </a:xfrm>
            <a:custGeom>
              <a:avLst/>
              <a:gdLst>
                <a:gd name="T0" fmla="*/ 226 w 522"/>
                <a:gd name="T1" fmla="*/ 594 h 594"/>
                <a:gd name="T2" fmla="*/ 34 w 522"/>
                <a:gd name="T3" fmla="*/ 594 h 594"/>
                <a:gd name="T4" fmla="*/ 34 w 522"/>
                <a:gd name="T5" fmla="*/ 594 h 594"/>
                <a:gd name="T6" fmla="*/ 26 w 522"/>
                <a:gd name="T7" fmla="*/ 594 h 594"/>
                <a:gd name="T8" fmla="*/ 20 w 522"/>
                <a:gd name="T9" fmla="*/ 592 h 594"/>
                <a:gd name="T10" fmla="*/ 16 w 522"/>
                <a:gd name="T11" fmla="*/ 590 h 594"/>
                <a:gd name="T12" fmla="*/ 10 w 522"/>
                <a:gd name="T13" fmla="*/ 586 h 594"/>
                <a:gd name="T14" fmla="*/ 6 w 522"/>
                <a:gd name="T15" fmla="*/ 580 h 594"/>
                <a:gd name="T16" fmla="*/ 4 w 522"/>
                <a:gd name="T17" fmla="*/ 574 h 594"/>
                <a:gd name="T18" fmla="*/ 2 w 522"/>
                <a:gd name="T19" fmla="*/ 568 h 594"/>
                <a:gd name="T20" fmla="*/ 0 w 522"/>
                <a:gd name="T21" fmla="*/ 562 h 594"/>
                <a:gd name="T22" fmla="*/ 0 w 522"/>
                <a:gd name="T23" fmla="*/ 34 h 594"/>
                <a:gd name="T24" fmla="*/ 0 w 522"/>
                <a:gd name="T25" fmla="*/ 34 h 594"/>
                <a:gd name="T26" fmla="*/ 2 w 522"/>
                <a:gd name="T27" fmla="*/ 26 h 594"/>
                <a:gd name="T28" fmla="*/ 4 w 522"/>
                <a:gd name="T29" fmla="*/ 20 h 594"/>
                <a:gd name="T30" fmla="*/ 6 w 522"/>
                <a:gd name="T31" fmla="*/ 14 h 594"/>
                <a:gd name="T32" fmla="*/ 10 w 522"/>
                <a:gd name="T33" fmla="*/ 10 h 594"/>
                <a:gd name="T34" fmla="*/ 16 w 522"/>
                <a:gd name="T35" fmla="*/ 6 h 594"/>
                <a:gd name="T36" fmla="*/ 20 w 522"/>
                <a:gd name="T37" fmla="*/ 2 h 594"/>
                <a:gd name="T38" fmla="*/ 26 w 522"/>
                <a:gd name="T39" fmla="*/ 0 h 594"/>
                <a:gd name="T40" fmla="*/ 34 w 522"/>
                <a:gd name="T41" fmla="*/ 0 h 594"/>
                <a:gd name="T42" fmla="*/ 488 w 522"/>
                <a:gd name="T43" fmla="*/ 0 h 594"/>
                <a:gd name="T44" fmla="*/ 488 w 522"/>
                <a:gd name="T45" fmla="*/ 0 h 594"/>
                <a:gd name="T46" fmla="*/ 496 w 522"/>
                <a:gd name="T47" fmla="*/ 0 h 594"/>
                <a:gd name="T48" fmla="*/ 502 w 522"/>
                <a:gd name="T49" fmla="*/ 2 h 594"/>
                <a:gd name="T50" fmla="*/ 506 w 522"/>
                <a:gd name="T51" fmla="*/ 6 h 594"/>
                <a:gd name="T52" fmla="*/ 512 w 522"/>
                <a:gd name="T53" fmla="*/ 10 h 594"/>
                <a:gd name="T54" fmla="*/ 516 w 522"/>
                <a:gd name="T55" fmla="*/ 14 h 594"/>
                <a:gd name="T56" fmla="*/ 518 w 522"/>
                <a:gd name="T57" fmla="*/ 20 h 594"/>
                <a:gd name="T58" fmla="*/ 520 w 522"/>
                <a:gd name="T59" fmla="*/ 26 h 594"/>
                <a:gd name="T60" fmla="*/ 522 w 522"/>
                <a:gd name="T61" fmla="*/ 34 h 594"/>
                <a:gd name="T62" fmla="*/ 522 w 522"/>
                <a:gd name="T63" fmla="*/ 378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2" h="594">
                  <a:moveTo>
                    <a:pt x="226" y="594"/>
                  </a:moveTo>
                  <a:lnTo>
                    <a:pt x="34" y="594"/>
                  </a:lnTo>
                  <a:lnTo>
                    <a:pt x="34" y="594"/>
                  </a:lnTo>
                  <a:lnTo>
                    <a:pt x="26" y="594"/>
                  </a:lnTo>
                  <a:lnTo>
                    <a:pt x="20" y="592"/>
                  </a:lnTo>
                  <a:lnTo>
                    <a:pt x="16" y="590"/>
                  </a:lnTo>
                  <a:lnTo>
                    <a:pt x="10" y="586"/>
                  </a:lnTo>
                  <a:lnTo>
                    <a:pt x="6" y="580"/>
                  </a:lnTo>
                  <a:lnTo>
                    <a:pt x="4" y="574"/>
                  </a:lnTo>
                  <a:lnTo>
                    <a:pt x="2" y="568"/>
                  </a:lnTo>
                  <a:lnTo>
                    <a:pt x="0" y="562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" y="26"/>
                  </a:lnTo>
                  <a:lnTo>
                    <a:pt x="4" y="20"/>
                  </a:lnTo>
                  <a:lnTo>
                    <a:pt x="6" y="14"/>
                  </a:lnTo>
                  <a:lnTo>
                    <a:pt x="10" y="10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4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496" y="0"/>
                  </a:lnTo>
                  <a:lnTo>
                    <a:pt x="502" y="2"/>
                  </a:lnTo>
                  <a:lnTo>
                    <a:pt x="506" y="6"/>
                  </a:lnTo>
                  <a:lnTo>
                    <a:pt x="512" y="10"/>
                  </a:lnTo>
                  <a:lnTo>
                    <a:pt x="516" y="14"/>
                  </a:lnTo>
                  <a:lnTo>
                    <a:pt x="518" y="20"/>
                  </a:lnTo>
                  <a:lnTo>
                    <a:pt x="520" y="26"/>
                  </a:lnTo>
                  <a:lnTo>
                    <a:pt x="522" y="34"/>
                  </a:lnTo>
                  <a:lnTo>
                    <a:pt x="522" y="378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63D157A0-6EDC-4D7B-B67A-55615043C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9675" y="1473200"/>
              <a:ext cx="574675" cy="574675"/>
            </a:xfrm>
            <a:custGeom>
              <a:avLst/>
              <a:gdLst>
                <a:gd name="T0" fmla="*/ 358 w 362"/>
                <a:gd name="T1" fmla="*/ 206 h 362"/>
                <a:gd name="T2" fmla="*/ 362 w 362"/>
                <a:gd name="T3" fmla="*/ 168 h 362"/>
                <a:gd name="T4" fmla="*/ 344 w 362"/>
                <a:gd name="T5" fmla="*/ 150 h 362"/>
                <a:gd name="T6" fmla="*/ 318 w 362"/>
                <a:gd name="T7" fmla="*/ 146 h 362"/>
                <a:gd name="T8" fmla="*/ 308 w 362"/>
                <a:gd name="T9" fmla="*/ 126 h 362"/>
                <a:gd name="T10" fmla="*/ 310 w 362"/>
                <a:gd name="T11" fmla="*/ 96 h 362"/>
                <a:gd name="T12" fmla="*/ 324 w 362"/>
                <a:gd name="T13" fmla="*/ 74 h 362"/>
                <a:gd name="T14" fmla="*/ 302 w 362"/>
                <a:gd name="T15" fmla="*/ 44 h 362"/>
                <a:gd name="T16" fmla="*/ 276 w 362"/>
                <a:gd name="T17" fmla="*/ 44 h 362"/>
                <a:gd name="T18" fmla="*/ 254 w 362"/>
                <a:gd name="T19" fmla="*/ 60 h 362"/>
                <a:gd name="T20" fmla="*/ 232 w 362"/>
                <a:gd name="T21" fmla="*/ 54 h 362"/>
                <a:gd name="T22" fmla="*/ 212 w 362"/>
                <a:gd name="T23" fmla="*/ 30 h 362"/>
                <a:gd name="T24" fmla="*/ 206 w 362"/>
                <a:gd name="T25" fmla="*/ 4 h 362"/>
                <a:gd name="T26" fmla="*/ 170 w 362"/>
                <a:gd name="T27" fmla="*/ 0 h 362"/>
                <a:gd name="T28" fmla="*/ 152 w 362"/>
                <a:gd name="T29" fmla="*/ 18 h 362"/>
                <a:gd name="T30" fmla="*/ 148 w 362"/>
                <a:gd name="T31" fmla="*/ 44 h 362"/>
                <a:gd name="T32" fmla="*/ 128 w 362"/>
                <a:gd name="T33" fmla="*/ 54 h 362"/>
                <a:gd name="T34" fmla="*/ 96 w 362"/>
                <a:gd name="T35" fmla="*/ 52 h 362"/>
                <a:gd name="T36" fmla="*/ 74 w 362"/>
                <a:gd name="T37" fmla="*/ 38 h 362"/>
                <a:gd name="T38" fmla="*/ 44 w 362"/>
                <a:gd name="T39" fmla="*/ 60 h 362"/>
                <a:gd name="T40" fmla="*/ 44 w 362"/>
                <a:gd name="T41" fmla="*/ 86 h 362"/>
                <a:gd name="T42" fmla="*/ 60 w 362"/>
                <a:gd name="T43" fmla="*/ 108 h 362"/>
                <a:gd name="T44" fmla="*/ 54 w 362"/>
                <a:gd name="T45" fmla="*/ 130 h 362"/>
                <a:gd name="T46" fmla="*/ 32 w 362"/>
                <a:gd name="T47" fmla="*/ 150 h 362"/>
                <a:gd name="T48" fmla="*/ 6 w 362"/>
                <a:gd name="T49" fmla="*/ 156 h 362"/>
                <a:gd name="T50" fmla="*/ 0 w 362"/>
                <a:gd name="T51" fmla="*/ 192 h 362"/>
                <a:gd name="T52" fmla="*/ 18 w 362"/>
                <a:gd name="T53" fmla="*/ 210 h 362"/>
                <a:gd name="T54" fmla="*/ 46 w 362"/>
                <a:gd name="T55" fmla="*/ 216 h 362"/>
                <a:gd name="T56" fmla="*/ 56 w 362"/>
                <a:gd name="T57" fmla="*/ 234 h 362"/>
                <a:gd name="T58" fmla="*/ 54 w 362"/>
                <a:gd name="T59" fmla="*/ 266 h 362"/>
                <a:gd name="T60" fmla="*/ 40 w 362"/>
                <a:gd name="T61" fmla="*/ 288 h 362"/>
                <a:gd name="T62" fmla="*/ 62 w 362"/>
                <a:gd name="T63" fmla="*/ 318 h 362"/>
                <a:gd name="T64" fmla="*/ 88 w 362"/>
                <a:gd name="T65" fmla="*/ 318 h 362"/>
                <a:gd name="T66" fmla="*/ 110 w 362"/>
                <a:gd name="T67" fmla="*/ 302 h 362"/>
                <a:gd name="T68" fmla="*/ 130 w 362"/>
                <a:gd name="T69" fmla="*/ 308 h 362"/>
                <a:gd name="T70" fmla="*/ 152 w 362"/>
                <a:gd name="T71" fmla="*/ 332 h 362"/>
                <a:gd name="T72" fmla="*/ 156 w 362"/>
                <a:gd name="T73" fmla="*/ 356 h 362"/>
                <a:gd name="T74" fmla="*/ 194 w 362"/>
                <a:gd name="T75" fmla="*/ 362 h 362"/>
                <a:gd name="T76" fmla="*/ 212 w 362"/>
                <a:gd name="T77" fmla="*/ 344 h 362"/>
                <a:gd name="T78" fmla="*/ 216 w 362"/>
                <a:gd name="T79" fmla="*/ 318 h 362"/>
                <a:gd name="T80" fmla="*/ 236 w 362"/>
                <a:gd name="T81" fmla="*/ 306 h 362"/>
                <a:gd name="T82" fmla="*/ 266 w 362"/>
                <a:gd name="T83" fmla="*/ 308 h 362"/>
                <a:gd name="T84" fmla="*/ 288 w 362"/>
                <a:gd name="T85" fmla="*/ 322 h 362"/>
                <a:gd name="T86" fmla="*/ 318 w 362"/>
                <a:gd name="T87" fmla="*/ 300 h 362"/>
                <a:gd name="T88" fmla="*/ 318 w 362"/>
                <a:gd name="T89" fmla="*/ 274 h 362"/>
                <a:gd name="T90" fmla="*/ 302 w 362"/>
                <a:gd name="T91" fmla="*/ 252 h 362"/>
                <a:gd name="T92" fmla="*/ 308 w 362"/>
                <a:gd name="T93" fmla="*/ 232 h 362"/>
                <a:gd name="T94" fmla="*/ 332 w 362"/>
                <a:gd name="T95" fmla="*/ 21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2" h="362">
                  <a:moveTo>
                    <a:pt x="344" y="210"/>
                  </a:moveTo>
                  <a:lnTo>
                    <a:pt x="344" y="210"/>
                  </a:lnTo>
                  <a:lnTo>
                    <a:pt x="352" y="210"/>
                  </a:lnTo>
                  <a:lnTo>
                    <a:pt x="358" y="206"/>
                  </a:lnTo>
                  <a:lnTo>
                    <a:pt x="362" y="200"/>
                  </a:lnTo>
                  <a:lnTo>
                    <a:pt x="362" y="192"/>
                  </a:lnTo>
                  <a:lnTo>
                    <a:pt x="362" y="168"/>
                  </a:lnTo>
                  <a:lnTo>
                    <a:pt x="362" y="168"/>
                  </a:lnTo>
                  <a:lnTo>
                    <a:pt x="362" y="162"/>
                  </a:lnTo>
                  <a:lnTo>
                    <a:pt x="358" y="156"/>
                  </a:lnTo>
                  <a:lnTo>
                    <a:pt x="352" y="152"/>
                  </a:lnTo>
                  <a:lnTo>
                    <a:pt x="344" y="150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24" y="150"/>
                  </a:lnTo>
                  <a:lnTo>
                    <a:pt x="318" y="146"/>
                  </a:lnTo>
                  <a:lnTo>
                    <a:pt x="312" y="142"/>
                  </a:lnTo>
                  <a:lnTo>
                    <a:pt x="310" y="136"/>
                  </a:lnTo>
                  <a:lnTo>
                    <a:pt x="310" y="136"/>
                  </a:lnTo>
                  <a:lnTo>
                    <a:pt x="308" y="126"/>
                  </a:lnTo>
                  <a:lnTo>
                    <a:pt x="306" y="116"/>
                  </a:lnTo>
                  <a:lnTo>
                    <a:pt x="306" y="104"/>
                  </a:lnTo>
                  <a:lnTo>
                    <a:pt x="308" y="98"/>
                  </a:lnTo>
                  <a:lnTo>
                    <a:pt x="310" y="96"/>
                  </a:lnTo>
                  <a:lnTo>
                    <a:pt x="318" y="86"/>
                  </a:lnTo>
                  <a:lnTo>
                    <a:pt x="318" y="86"/>
                  </a:lnTo>
                  <a:lnTo>
                    <a:pt x="322" y="80"/>
                  </a:lnTo>
                  <a:lnTo>
                    <a:pt x="324" y="74"/>
                  </a:lnTo>
                  <a:lnTo>
                    <a:pt x="322" y="66"/>
                  </a:lnTo>
                  <a:lnTo>
                    <a:pt x="318" y="60"/>
                  </a:lnTo>
                  <a:lnTo>
                    <a:pt x="302" y="44"/>
                  </a:lnTo>
                  <a:lnTo>
                    <a:pt x="302" y="44"/>
                  </a:lnTo>
                  <a:lnTo>
                    <a:pt x="296" y="40"/>
                  </a:lnTo>
                  <a:lnTo>
                    <a:pt x="288" y="38"/>
                  </a:lnTo>
                  <a:lnTo>
                    <a:pt x="282" y="40"/>
                  </a:lnTo>
                  <a:lnTo>
                    <a:pt x="276" y="44"/>
                  </a:lnTo>
                  <a:lnTo>
                    <a:pt x="266" y="52"/>
                  </a:lnTo>
                  <a:lnTo>
                    <a:pt x="266" y="52"/>
                  </a:lnTo>
                  <a:lnTo>
                    <a:pt x="260" y="58"/>
                  </a:lnTo>
                  <a:lnTo>
                    <a:pt x="254" y="60"/>
                  </a:lnTo>
                  <a:lnTo>
                    <a:pt x="246" y="60"/>
                  </a:lnTo>
                  <a:lnTo>
                    <a:pt x="240" y="58"/>
                  </a:lnTo>
                  <a:lnTo>
                    <a:pt x="240" y="58"/>
                  </a:lnTo>
                  <a:lnTo>
                    <a:pt x="232" y="54"/>
                  </a:lnTo>
                  <a:lnTo>
                    <a:pt x="224" y="46"/>
                  </a:lnTo>
                  <a:lnTo>
                    <a:pt x="216" y="38"/>
                  </a:lnTo>
                  <a:lnTo>
                    <a:pt x="212" y="34"/>
                  </a:lnTo>
                  <a:lnTo>
                    <a:pt x="212" y="30"/>
                  </a:lnTo>
                  <a:lnTo>
                    <a:pt x="212" y="18"/>
                  </a:lnTo>
                  <a:lnTo>
                    <a:pt x="212" y="18"/>
                  </a:lnTo>
                  <a:lnTo>
                    <a:pt x="210" y="10"/>
                  </a:lnTo>
                  <a:lnTo>
                    <a:pt x="206" y="4"/>
                  </a:lnTo>
                  <a:lnTo>
                    <a:pt x="200" y="0"/>
                  </a:lnTo>
                  <a:lnTo>
                    <a:pt x="194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6" y="4"/>
                  </a:lnTo>
                  <a:lnTo>
                    <a:pt x="152" y="10"/>
                  </a:lnTo>
                  <a:lnTo>
                    <a:pt x="152" y="18"/>
                  </a:lnTo>
                  <a:lnTo>
                    <a:pt x="152" y="30"/>
                  </a:lnTo>
                  <a:lnTo>
                    <a:pt x="152" y="30"/>
                  </a:lnTo>
                  <a:lnTo>
                    <a:pt x="150" y="38"/>
                  </a:lnTo>
                  <a:lnTo>
                    <a:pt x="148" y="44"/>
                  </a:lnTo>
                  <a:lnTo>
                    <a:pt x="142" y="50"/>
                  </a:lnTo>
                  <a:lnTo>
                    <a:pt x="136" y="52"/>
                  </a:lnTo>
                  <a:lnTo>
                    <a:pt x="136" y="52"/>
                  </a:lnTo>
                  <a:lnTo>
                    <a:pt x="128" y="54"/>
                  </a:lnTo>
                  <a:lnTo>
                    <a:pt x="116" y="56"/>
                  </a:lnTo>
                  <a:lnTo>
                    <a:pt x="104" y="56"/>
                  </a:lnTo>
                  <a:lnTo>
                    <a:pt x="100" y="54"/>
                  </a:lnTo>
                  <a:lnTo>
                    <a:pt x="96" y="52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82" y="40"/>
                  </a:lnTo>
                  <a:lnTo>
                    <a:pt x="74" y="38"/>
                  </a:lnTo>
                  <a:lnTo>
                    <a:pt x="68" y="40"/>
                  </a:lnTo>
                  <a:lnTo>
                    <a:pt x="62" y="44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0" y="66"/>
                  </a:lnTo>
                  <a:lnTo>
                    <a:pt x="40" y="74"/>
                  </a:lnTo>
                  <a:lnTo>
                    <a:pt x="40" y="80"/>
                  </a:lnTo>
                  <a:lnTo>
                    <a:pt x="44" y="86"/>
                  </a:lnTo>
                  <a:lnTo>
                    <a:pt x="54" y="96"/>
                  </a:lnTo>
                  <a:lnTo>
                    <a:pt x="54" y="96"/>
                  </a:lnTo>
                  <a:lnTo>
                    <a:pt x="58" y="102"/>
                  </a:lnTo>
                  <a:lnTo>
                    <a:pt x="60" y="108"/>
                  </a:lnTo>
                  <a:lnTo>
                    <a:pt x="62" y="116"/>
                  </a:lnTo>
                  <a:lnTo>
                    <a:pt x="60" y="122"/>
                  </a:lnTo>
                  <a:lnTo>
                    <a:pt x="60" y="122"/>
                  </a:lnTo>
                  <a:lnTo>
                    <a:pt x="54" y="130"/>
                  </a:lnTo>
                  <a:lnTo>
                    <a:pt x="48" y="138"/>
                  </a:lnTo>
                  <a:lnTo>
                    <a:pt x="40" y="146"/>
                  </a:lnTo>
                  <a:lnTo>
                    <a:pt x="34" y="150"/>
                  </a:lnTo>
                  <a:lnTo>
                    <a:pt x="32" y="150"/>
                  </a:lnTo>
                  <a:lnTo>
                    <a:pt x="18" y="150"/>
                  </a:lnTo>
                  <a:lnTo>
                    <a:pt x="18" y="150"/>
                  </a:lnTo>
                  <a:lnTo>
                    <a:pt x="12" y="152"/>
                  </a:lnTo>
                  <a:lnTo>
                    <a:pt x="6" y="156"/>
                  </a:lnTo>
                  <a:lnTo>
                    <a:pt x="2" y="162"/>
                  </a:lnTo>
                  <a:lnTo>
                    <a:pt x="0" y="168"/>
                  </a:lnTo>
                  <a:lnTo>
                    <a:pt x="0" y="192"/>
                  </a:lnTo>
                  <a:lnTo>
                    <a:pt x="0" y="192"/>
                  </a:lnTo>
                  <a:lnTo>
                    <a:pt x="2" y="200"/>
                  </a:lnTo>
                  <a:lnTo>
                    <a:pt x="6" y="206"/>
                  </a:lnTo>
                  <a:lnTo>
                    <a:pt x="12" y="210"/>
                  </a:lnTo>
                  <a:lnTo>
                    <a:pt x="18" y="210"/>
                  </a:lnTo>
                  <a:lnTo>
                    <a:pt x="32" y="210"/>
                  </a:lnTo>
                  <a:lnTo>
                    <a:pt x="32" y="210"/>
                  </a:lnTo>
                  <a:lnTo>
                    <a:pt x="38" y="212"/>
                  </a:lnTo>
                  <a:lnTo>
                    <a:pt x="46" y="216"/>
                  </a:lnTo>
                  <a:lnTo>
                    <a:pt x="50" y="220"/>
                  </a:lnTo>
                  <a:lnTo>
                    <a:pt x="54" y="226"/>
                  </a:lnTo>
                  <a:lnTo>
                    <a:pt x="54" y="226"/>
                  </a:lnTo>
                  <a:lnTo>
                    <a:pt x="56" y="234"/>
                  </a:lnTo>
                  <a:lnTo>
                    <a:pt x="58" y="246"/>
                  </a:lnTo>
                  <a:lnTo>
                    <a:pt x="58" y="258"/>
                  </a:lnTo>
                  <a:lnTo>
                    <a:pt x="56" y="262"/>
                  </a:lnTo>
                  <a:lnTo>
                    <a:pt x="54" y="266"/>
                  </a:lnTo>
                  <a:lnTo>
                    <a:pt x="44" y="274"/>
                  </a:lnTo>
                  <a:lnTo>
                    <a:pt x="44" y="274"/>
                  </a:lnTo>
                  <a:lnTo>
                    <a:pt x="40" y="280"/>
                  </a:lnTo>
                  <a:lnTo>
                    <a:pt x="40" y="288"/>
                  </a:lnTo>
                  <a:lnTo>
                    <a:pt x="40" y="294"/>
                  </a:lnTo>
                  <a:lnTo>
                    <a:pt x="44" y="300"/>
                  </a:lnTo>
                  <a:lnTo>
                    <a:pt x="62" y="318"/>
                  </a:lnTo>
                  <a:lnTo>
                    <a:pt x="62" y="318"/>
                  </a:lnTo>
                  <a:lnTo>
                    <a:pt x="68" y="322"/>
                  </a:lnTo>
                  <a:lnTo>
                    <a:pt x="74" y="322"/>
                  </a:lnTo>
                  <a:lnTo>
                    <a:pt x="82" y="322"/>
                  </a:lnTo>
                  <a:lnTo>
                    <a:pt x="88" y="318"/>
                  </a:lnTo>
                  <a:lnTo>
                    <a:pt x="96" y="308"/>
                  </a:lnTo>
                  <a:lnTo>
                    <a:pt x="96" y="308"/>
                  </a:lnTo>
                  <a:lnTo>
                    <a:pt x="102" y="304"/>
                  </a:lnTo>
                  <a:lnTo>
                    <a:pt x="110" y="302"/>
                  </a:lnTo>
                  <a:lnTo>
                    <a:pt x="116" y="300"/>
                  </a:lnTo>
                  <a:lnTo>
                    <a:pt x="122" y="302"/>
                  </a:lnTo>
                  <a:lnTo>
                    <a:pt x="122" y="302"/>
                  </a:lnTo>
                  <a:lnTo>
                    <a:pt x="130" y="308"/>
                  </a:lnTo>
                  <a:lnTo>
                    <a:pt x="140" y="314"/>
                  </a:lnTo>
                  <a:lnTo>
                    <a:pt x="148" y="324"/>
                  </a:lnTo>
                  <a:lnTo>
                    <a:pt x="150" y="328"/>
                  </a:lnTo>
                  <a:lnTo>
                    <a:pt x="152" y="332"/>
                  </a:lnTo>
                  <a:lnTo>
                    <a:pt x="152" y="344"/>
                  </a:lnTo>
                  <a:lnTo>
                    <a:pt x="152" y="344"/>
                  </a:lnTo>
                  <a:lnTo>
                    <a:pt x="152" y="350"/>
                  </a:lnTo>
                  <a:lnTo>
                    <a:pt x="156" y="356"/>
                  </a:lnTo>
                  <a:lnTo>
                    <a:pt x="162" y="360"/>
                  </a:lnTo>
                  <a:lnTo>
                    <a:pt x="170" y="362"/>
                  </a:lnTo>
                  <a:lnTo>
                    <a:pt x="194" y="362"/>
                  </a:lnTo>
                  <a:lnTo>
                    <a:pt x="194" y="362"/>
                  </a:lnTo>
                  <a:lnTo>
                    <a:pt x="200" y="360"/>
                  </a:lnTo>
                  <a:lnTo>
                    <a:pt x="206" y="356"/>
                  </a:lnTo>
                  <a:lnTo>
                    <a:pt x="210" y="350"/>
                  </a:lnTo>
                  <a:lnTo>
                    <a:pt x="212" y="344"/>
                  </a:lnTo>
                  <a:lnTo>
                    <a:pt x="212" y="332"/>
                  </a:lnTo>
                  <a:lnTo>
                    <a:pt x="212" y="332"/>
                  </a:lnTo>
                  <a:lnTo>
                    <a:pt x="214" y="324"/>
                  </a:lnTo>
                  <a:lnTo>
                    <a:pt x="216" y="318"/>
                  </a:lnTo>
                  <a:lnTo>
                    <a:pt x="220" y="312"/>
                  </a:lnTo>
                  <a:lnTo>
                    <a:pt x="226" y="308"/>
                  </a:lnTo>
                  <a:lnTo>
                    <a:pt x="226" y="308"/>
                  </a:lnTo>
                  <a:lnTo>
                    <a:pt x="236" y="306"/>
                  </a:lnTo>
                  <a:lnTo>
                    <a:pt x="248" y="304"/>
                  </a:lnTo>
                  <a:lnTo>
                    <a:pt x="258" y="306"/>
                  </a:lnTo>
                  <a:lnTo>
                    <a:pt x="264" y="306"/>
                  </a:lnTo>
                  <a:lnTo>
                    <a:pt x="266" y="308"/>
                  </a:lnTo>
                  <a:lnTo>
                    <a:pt x="276" y="318"/>
                  </a:lnTo>
                  <a:lnTo>
                    <a:pt x="276" y="318"/>
                  </a:lnTo>
                  <a:lnTo>
                    <a:pt x="282" y="322"/>
                  </a:lnTo>
                  <a:lnTo>
                    <a:pt x="288" y="322"/>
                  </a:lnTo>
                  <a:lnTo>
                    <a:pt x="296" y="322"/>
                  </a:lnTo>
                  <a:lnTo>
                    <a:pt x="302" y="318"/>
                  </a:lnTo>
                  <a:lnTo>
                    <a:pt x="318" y="300"/>
                  </a:lnTo>
                  <a:lnTo>
                    <a:pt x="318" y="300"/>
                  </a:lnTo>
                  <a:lnTo>
                    <a:pt x="322" y="294"/>
                  </a:lnTo>
                  <a:lnTo>
                    <a:pt x="324" y="288"/>
                  </a:lnTo>
                  <a:lnTo>
                    <a:pt x="322" y="280"/>
                  </a:lnTo>
                  <a:lnTo>
                    <a:pt x="318" y="274"/>
                  </a:lnTo>
                  <a:lnTo>
                    <a:pt x="310" y="266"/>
                  </a:lnTo>
                  <a:lnTo>
                    <a:pt x="310" y="266"/>
                  </a:lnTo>
                  <a:lnTo>
                    <a:pt x="306" y="260"/>
                  </a:lnTo>
                  <a:lnTo>
                    <a:pt x="302" y="252"/>
                  </a:lnTo>
                  <a:lnTo>
                    <a:pt x="302" y="246"/>
                  </a:lnTo>
                  <a:lnTo>
                    <a:pt x="304" y="240"/>
                  </a:lnTo>
                  <a:lnTo>
                    <a:pt x="304" y="240"/>
                  </a:lnTo>
                  <a:lnTo>
                    <a:pt x="308" y="232"/>
                  </a:lnTo>
                  <a:lnTo>
                    <a:pt x="316" y="222"/>
                  </a:lnTo>
                  <a:lnTo>
                    <a:pt x="324" y="214"/>
                  </a:lnTo>
                  <a:lnTo>
                    <a:pt x="328" y="212"/>
                  </a:lnTo>
                  <a:lnTo>
                    <a:pt x="332" y="210"/>
                  </a:lnTo>
                  <a:lnTo>
                    <a:pt x="344" y="21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468126D5-8453-4DA4-ACEB-9589AC973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7475" y="1647825"/>
              <a:ext cx="222250" cy="225425"/>
            </a:xfrm>
            <a:custGeom>
              <a:avLst/>
              <a:gdLst>
                <a:gd name="T0" fmla="*/ 140 w 140"/>
                <a:gd name="T1" fmla="*/ 70 h 142"/>
                <a:gd name="T2" fmla="*/ 140 w 140"/>
                <a:gd name="T3" fmla="*/ 70 h 142"/>
                <a:gd name="T4" fmla="*/ 138 w 140"/>
                <a:gd name="T5" fmla="*/ 84 h 142"/>
                <a:gd name="T6" fmla="*/ 134 w 140"/>
                <a:gd name="T7" fmla="*/ 98 h 142"/>
                <a:gd name="T8" fmla="*/ 128 w 140"/>
                <a:gd name="T9" fmla="*/ 110 h 142"/>
                <a:gd name="T10" fmla="*/ 120 w 140"/>
                <a:gd name="T11" fmla="*/ 120 h 142"/>
                <a:gd name="T12" fmla="*/ 110 w 140"/>
                <a:gd name="T13" fmla="*/ 130 h 142"/>
                <a:gd name="T14" fmla="*/ 98 w 140"/>
                <a:gd name="T15" fmla="*/ 136 h 142"/>
                <a:gd name="T16" fmla="*/ 84 w 140"/>
                <a:gd name="T17" fmla="*/ 140 h 142"/>
                <a:gd name="T18" fmla="*/ 70 w 140"/>
                <a:gd name="T19" fmla="*/ 142 h 142"/>
                <a:gd name="T20" fmla="*/ 70 w 140"/>
                <a:gd name="T21" fmla="*/ 142 h 142"/>
                <a:gd name="T22" fmla="*/ 56 w 140"/>
                <a:gd name="T23" fmla="*/ 140 h 142"/>
                <a:gd name="T24" fmla="*/ 42 w 140"/>
                <a:gd name="T25" fmla="*/ 136 h 142"/>
                <a:gd name="T26" fmla="*/ 30 w 140"/>
                <a:gd name="T27" fmla="*/ 130 h 142"/>
                <a:gd name="T28" fmla="*/ 20 w 140"/>
                <a:gd name="T29" fmla="*/ 120 h 142"/>
                <a:gd name="T30" fmla="*/ 12 w 140"/>
                <a:gd name="T31" fmla="*/ 110 h 142"/>
                <a:gd name="T32" fmla="*/ 4 w 140"/>
                <a:gd name="T33" fmla="*/ 98 h 142"/>
                <a:gd name="T34" fmla="*/ 0 w 140"/>
                <a:gd name="T35" fmla="*/ 84 h 142"/>
                <a:gd name="T36" fmla="*/ 0 w 140"/>
                <a:gd name="T37" fmla="*/ 70 h 142"/>
                <a:gd name="T38" fmla="*/ 0 w 140"/>
                <a:gd name="T39" fmla="*/ 70 h 142"/>
                <a:gd name="T40" fmla="*/ 0 w 140"/>
                <a:gd name="T41" fmla="*/ 56 h 142"/>
                <a:gd name="T42" fmla="*/ 4 w 140"/>
                <a:gd name="T43" fmla="*/ 44 h 142"/>
                <a:gd name="T44" fmla="*/ 12 w 140"/>
                <a:gd name="T45" fmla="*/ 32 h 142"/>
                <a:gd name="T46" fmla="*/ 20 w 140"/>
                <a:gd name="T47" fmla="*/ 20 h 142"/>
                <a:gd name="T48" fmla="*/ 30 w 140"/>
                <a:gd name="T49" fmla="*/ 12 h 142"/>
                <a:gd name="T50" fmla="*/ 42 w 140"/>
                <a:gd name="T51" fmla="*/ 6 h 142"/>
                <a:gd name="T52" fmla="*/ 56 w 140"/>
                <a:gd name="T53" fmla="*/ 2 h 142"/>
                <a:gd name="T54" fmla="*/ 70 w 140"/>
                <a:gd name="T55" fmla="*/ 0 h 142"/>
                <a:gd name="T56" fmla="*/ 70 w 140"/>
                <a:gd name="T57" fmla="*/ 0 h 142"/>
                <a:gd name="T58" fmla="*/ 84 w 140"/>
                <a:gd name="T59" fmla="*/ 2 h 142"/>
                <a:gd name="T60" fmla="*/ 98 w 140"/>
                <a:gd name="T61" fmla="*/ 6 h 142"/>
                <a:gd name="T62" fmla="*/ 110 w 140"/>
                <a:gd name="T63" fmla="*/ 12 h 142"/>
                <a:gd name="T64" fmla="*/ 120 w 140"/>
                <a:gd name="T65" fmla="*/ 20 h 142"/>
                <a:gd name="T66" fmla="*/ 128 w 140"/>
                <a:gd name="T67" fmla="*/ 32 h 142"/>
                <a:gd name="T68" fmla="*/ 134 w 140"/>
                <a:gd name="T69" fmla="*/ 44 h 142"/>
                <a:gd name="T70" fmla="*/ 138 w 140"/>
                <a:gd name="T71" fmla="*/ 56 h 142"/>
                <a:gd name="T72" fmla="*/ 140 w 140"/>
                <a:gd name="T73" fmla="*/ 70 h 142"/>
                <a:gd name="T74" fmla="*/ 140 w 140"/>
                <a:gd name="T75" fmla="*/ 7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0" h="142">
                  <a:moveTo>
                    <a:pt x="140" y="70"/>
                  </a:moveTo>
                  <a:lnTo>
                    <a:pt x="140" y="70"/>
                  </a:lnTo>
                  <a:lnTo>
                    <a:pt x="138" y="84"/>
                  </a:lnTo>
                  <a:lnTo>
                    <a:pt x="134" y="98"/>
                  </a:lnTo>
                  <a:lnTo>
                    <a:pt x="128" y="110"/>
                  </a:lnTo>
                  <a:lnTo>
                    <a:pt x="120" y="120"/>
                  </a:lnTo>
                  <a:lnTo>
                    <a:pt x="110" y="130"/>
                  </a:lnTo>
                  <a:lnTo>
                    <a:pt x="98" y="136"/>
                  </a:lnTo>
                  <a:lnTo>
                    <a:pt x="84" y="140"/>
                  </a:lnTo>
                  <a:lnTo>
                    <a:pt x="70" y="142"/>
                  </a:lnTo>
                  <a:lnTo>
                    <a:pt x="70" y="142"/>
                  </a:lnTo>
                  <a:lnTo>
                    <a:pt x="56" y="140"/>
                  </a:lnTo>
                  <a:lnTo>
                    <a:pt x="42" y="136"/>
                  </a:lnTo>
                  <a:lnTo>
                    <a:pt x="30" y="130"/>
                  </a:lnTo>
                  <a:lnTo>
                    <a:pt x="20" y="120"/>
                  </a:lnTo>
                  <a:lnTo>
                    <a:pt x="12" y="110"/>
                  </a:lnTo>
                  <a:lnTo>
                    <a:pt x="4" y="98"/>
                  </a:lnTo>
                  <a:lnTo>
                    <a:pt x="0" y="8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56"/>
                  </a:lnTo>
                  <a:lnTo>
                    <a:pt x="4" y="44"/>
                  </a:lnTo>
                  <a:lnTo>
                    <a:pt x="12" y="32"/>
                  </a:lnTo>
                  <a:lnTo>
                    <a:pt x="20" y="20"/>
                  </a:lnTo>
                  <a:lnTo>
                    <a:pt x="30" y="12"/>
                  </a:lnTo>
                  <a:lnTo>
                    <a:pt x="42" y="6"/>
                  </a:lnTo>
                  <a:lnTo>
                    <a:pt x="56" y="2"/>
                  </a:lnTo>
                  <a:lnTo>
                    <a:pt x="70" y="0"/>
                  </a:lnTo>
                  <a:lnTo>
                    <a:pt x="70" y="0"/>
                  </a:lnTo>
                  <a:lnTo>
                    <a:pt x="84" y="2"/>
                  </a:lnTo>
                  <a:lnTo>
                    <a:pt x="98" y="6"/>
                  </a:lnTo>
                  <a:lnTo>
                    <a:pt x="110" y="12"/>
                  </a:lnTo>
                  <a:lnTo>
                    <a:pt x="120" y="20"/>
                  </a:lnTo>
                  <a:lnTo>
                    <a:pt x="128" y="32"/>
                  </a:lnTo>
                  <a:lnTo>
                    <a:pt x="134" y="44"/>
                  </a:lnTo>
                  <a:lnTo>
                    <a:pt x="138" y="56"/>
                  </a:lnTo>
                  <a:lnTo>
                    <a:pt x="140" y="70"/>
                  </a:lnTo>
                  <a:lnTo>
                    <a:pt x="140" y="7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C61E4EF2-2355-4EF1-9739-13E7DAC7A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5525" y="1174750"/>
              <a:ext cx="301625" cy="304800"/>
            </a:xfrm>
            <a:custGeom>
              <a:avLst/>
              <a:gdLst>
                <a:gd name="T0" fmla="*/ 184 w 190"/>
                <a:gd name="T1" fmla="*/ 112 h 192"/>
                <a:gd name="T2" fmla="*/ 190 w 190"/>
                <a:gd name="T3" fmla="*/ 102 h 192"/>
                <a:gd name="T4" fmla="*/ 190 w 190"/>
                <a:gd name="T5" fmla="*/ 86 h 192"/>
                <a:gd name="T6" fmla="*/ 182 w 190"/>
                <a:gd name="T7" fmla="*/ 80 h 192"/>
                <a:gd name="T8" fmla="*/ 168 w 190"/>
                <a:gd name="T9" fmla="*/ 78 h 192"/>
                <a:gd name="T10" fmla="*/ 162 w 190"/>
                <a:gd name="T11" fmla="*/ 72 h 192"/>
                <a:gd name="T12" fmla="*/ 162 w 190"/>
                <a:gd name="T13" fmla="*/ 52 h 192"/>
                <a:gd name="T14" fmla="*/ 170 w 190"/>
                <a:gd name="T15" fmla="*/ 44 h 192"/>
                <a:gd name="T16" fmla="*/ 168 w 190"/>
                <a:gd name="T17" fmla="*/ 34 h 192"/>
                <a:gd name="T18" fmla="*/ 156 w 190"/>
                <a:gd name="T19" fmla="*/ 22 h 192"/>
                <a:gd name="T20" fmla="*/ 144 w 190"/>
                <a:gd name="T21" fmla="*/ 24 h 192"/>
                <a:gd name="T22" fmla="*/ 134 w 190"/>
                <a:gd name="T23" fmla="*/ 32 h 192"/>
                <a:gd name="T24" fmla="*/ 126 w 190"/>
                <a:gd name="T25" fmla="*/ 32 h 192"/>
                <a:gd name="T26" fmla="*/ 112 w 190"/>
                <a:gd name="T27" fmla="*/ 16 h 192"/>
                <a:gd name="T28" fmla="*/ 110 w 190"/>
                <a:gd name="T29" fmla="*/ 6 h 192"/>
                <a:gd name="T30" fmla="*/ 102 w 190"/>
                <a:gd name="T31" fmla="*/ 0 h 192"/>
                <a:gd name="T32" fmla="*/ 86 w 190"/>
                <a:gd name="T33" fmla="*/ 2 h 192"/>
                <a:gd name="T34" fmla="*/ 80 w 190"/>
                <a:gd name="T35" fmla="*/ 10 h 192"/>
                <a:gd name="T36" fmla="*/ 78 w 190"/>
                <a:gd name="T37" fmla="*/ 24 h 192"/>
                <a:gd name="T38" fmla="*/ 72 w 190"/>
                <a:gd name="T39" fmla="*/ 28 h 192"/>
                <a:gd name="T40" fmla="*/ 50 w 190"/>
                <a:gd name="T41" fmla="*/ 28 h 192"/>
                <a:gd name="T42" fmla="*/ 42 w 190"/>
                <a:gd name="T43" fmla="*/ 22 h 192"/>
                <a:gd name="T44" fmla="*/ 32 w 190"/>
                <a:gd name="T45" fmla="*/ 24 h 192"/>
                <a:gd name="T46" fmla="*/ 22 w 190"/>
                <a:gd name="T47" fmla="*/ 36 h 192"/>
                <a:gd name="T48" fmla="*/ 24 w 190"/>
                <a:gd name="T49" fmla="*/ 46 h 192"/>
                <a:gd name="T50" fmla="*/ 32 w 190"/>
                <a:gd name="T51" fmla="*/ 58 h 192"/>
                <a:gd name="T52" fmla="*/ 32 w 190"/>
                <a:gd name="T53" fmla="*/ 66 h 192"/>
                <a:gd name="T54" fmla="*/ 16 w 190"/>
                <a:gd name="T55" fmla="*/ 80 h 192"/>
                <a:gd name="T56" fmla="*/ 6 w 190"/>
                <a:gd name="T57" fmla="*/ 80 h 192"/>
                <a:gd name="T58" fmla="*/ 0 w 190"/>
                <a:gd name="T59" fmla="*/ 90 h 192"/>
                <a:gd name="T60" fmla="*/ 0 w 190"/>
                <a:gd name="T61" fmla="*/ 106 h 192"/>
                <a:gd name="T62" fmla="*/ 10 w 190"/>
                <a:gd name="T63" fmla="*/ 112 h 192"/>
                <a:gd name="T64" fmla="*/ 24 w 190"/>
                <a:gd name="T65" fmla="*/ 114 h 192"/>
                <a:gd name="T66" fmla="*/ 28 w 190"/>
                <a:gd name="T67" fmla="*/ 120 h 192"/>
                <a:gd name="T68" fmla="*/ 28 w 190"/>
                <a:gd name="T69" fmla="*/ 140 h 192"/>
                <a:gd name="T70" fmla="*/ 22 w 190"/>
                <a:gd name="T71" fmla="*/ 148 h 192"/>
                <a:gd name="T72" fmla="*/ 24 w 190"/>
                <a:gd name="T73" fmla="*/ 158 h 192"/>
                <a:gd name="T74" fmla="*/ 36 w 190"/>
                <a:gd name="T75" fmla="*/ 170 h 192"/>
                <a:gd name="T76" fmla="*/ 46 w 190"/>
                <a:gd name="T77" fmla="*/ 168 h 192"/>
                <a:gd name="T78" fmla="*/ 58 w 190"/>
                <a:gd name="T79" fmla="*/ 160 h 192"/>
                <a:gd name="T80" fmla="*/ 64 w 190"/>
                <a:gd name="T81" fmla="*/ 160 h 192"/>
                <a:gd name="T82" fmla="*/ 80 w 190"/>
                <a:gd name="T83" fmla="*/ 176 h 192"/>
                <a:gd name="T84" fmla="*/ 80 w 190"/>
                <a:gd name="T85" fmla="*/ 186 h 192"/>
                <a:gd name="T86" fmla="*/ 90 w 190"/>
                <a:gd name="T87" fmla="*/ 192 h 192"/>
                <a:gd name="T88" fmla="*/ 106 w 190"/>
                <a:gd name="T89" fmla="*/ 190 h 192"/>
                <a:gd name="T90" fmla="*/ 112 w 190"/>
                <a:gd name="T91" fmla="*/ 182 h 192"/>
                <a:gd name="T92" fmla="*/ 114 w 190"/>
                <a:gd name="T93" fmla="*/ 168 h 192"/>
                <a:gd name="T94" fmla="*/ 120 w 190"/>
                <a:gd name="T95" fmla="*/ 164 h 192"/>
                <a:gd name="T96" fmla="*/ 140 w 190"/>
                <a:gd name="T97" fmla="*/ 164 h 192"/>
                <a:gd name="T98" fmla="*/ 148 w 190"/>
                <a:gd name="T99" fmla="*/ 170 h 192"/>
                <a:gd name="T100" fmla="*/ 158 w 190"/>
                <a:gd name="T101" fmla="*/ 168 h 192"/>
                <a:gd name="T102" fmla="*/ 170 w 190"/>
                <a:gd name="T103" fmla="*/ 156 h 192"/>
                <a:gd name="T104" fmla="*/ 168 w 190"/>
                <a:gd name="T105" fmla="*/ 146 h 192"/>
                <a:gd name="T106" fmla="*/ 160 w 190"/>
                <a:gd name="T107" fmla="*/ 134 h 192"/>
                <a:gd name="T108" fmla="*/ 160 w 190"/>
                <a:gd name="T109" fmla="*/ 126 h 192"/>
                <a:gd name="T110" fmla="*/ 174 w 190"/>
                <a:gd name="T111" fmla="*/ 11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0" h="192">
                  <a:moveTo>
                    <a:pt x="182" y="112"/>
                  </a:moveTo>
                  <a:lnTo>
                    <a:pt x="182" y="112"/>
                  </a:lnTo>
                  <a:lnTo>
                    <a:pt x="184" y="112"/>
                  </a:lnTo>
                  <a:lnTo>
                    <a:pt x="188" y="110"/>
                  </a:lnTo>
                  <a:lnTo>
                    <a:pt x="190" y="106"/>
                  </a:lnTo>
                  <a:lnTo>
                    <a:pt x="190" y="102"/>
                  </a:lnTo>
                  <a:lnTo>
                    <a:pt x="190" y="90"/>
                  </a:lnTo>
                  <a:lnTo>
                    <a:pt x="190" y="90"/>
                  </a:lnTo>
                  <a:lnTo>
                    <a:pt x="190" y="86"/>
                  </a:lnTo>
                  <a:lnTo>
                    <a:pt x="188" y="82"/>
                  </a:lnTo>
                  <a:lnTo>
                    <a:pt x="184" y="80"/>
                  </a:lnTo>
                  <a:lnTo>
                    <a:pt x="182" y="80"/>
                  </a:lnTo>
                  <a:lnTo>
                    <a:pt x="174" y="80"/>
                  </a:lnTo>
                  <a:lnTo>
                    <a:pt x="174" y="80"/>
                  </a:lnTo>
                  <a:lnTo>
                    <a:pt x="168" y="78"/>
                  </a:lnTo>
                  <a:lnTo>
                    <a:pt x="164" y="76"/>
                  </a:lnTo>
                  <a:lnTo>
                    <a:pt x="162" y="72"/>
                  </a:lnTo>
                  <a:lnTo>
                    <a:pt x="162" y="72"/>
                  </a:lnTo>
                  <a:lnTo>
                    <a:pt x="160" y="62"/>
                  </a:lnTo>
                  <a:lnTo>
                    <a:pt x="160" y="56"/>
                  </a:lnTo>
                  <a:lnTo>
                    <a:pt x="162" y="52"/>
                  </a:lnTo>
                  <a:lnTo>
                    <a:pt x="168" y="46"/>
                  </a:lnTo>
                  <a:lnTo>
                    <a:pt x="168" y="46"/>
                  </a:lnTo>
                  <a:lnTo>
                    <a:pt x="170" y="44"/>
                  </a:lnTo>
                  <a:lnTo>
                    <a:pt x="170" y="40"/>
                  </a:lnTo>
                  <a:lnTo>
                    <a:pt x="170" y="36"/>
                  </a:lnTo>
                  <a:lnTo>
                    <a:pt x="168" y="34"/>
                  </a:lnTo>
                  <a:lnTo>
                    <a:pt x="158" y="24"/>
                  </a:lnTo>
                  <a:lnTo>
                    <a:pt x="158" y="24"/>
                  </a:lnTo>
                  <a:lnTo>
                    <a:pt x="156" y="22"/>
                  </a:lnTo>
                  <a:lnTo>
                    <a:pt x="152" y="22"/>
                  </a:lnTo>
                  <a:lnTo>
                    <a:pt x="148" y="22"/>
                  </a:lnTo>
                  <a:lnTo>
                    <a:pt x="144" y="24"/>
                  </a:lnTo>
                  <a:lnTo>
                    <a:pt x="140" y="28"/>
                  </a:lnTo>
                  <a:lnTo>
                    <a:pt x="140" y="28"/>
                  </a:lnTo>
                  <a:lnTo>
                    <a:pt x="134" y="32"/>
                  </a:lnTo>
                  <a:lnTo>
                    <a:pt x="130" y="32"/>
                  </a:lnTo>
                  <a:lnTo>
                    <a:pt x="126" y="32"/>
                  </a:lnTo>
                  <a:lnTo>
                    <a:pt x="126" y="32"/>
                  </a:lnTo>
                  <a:lnTo>
                    <a:pt x="118" y="26"/>
                  </a:lnTo>
                  <a:lnTo>
                    <a:pt x="114" y="22"/>
                  </a:lnTo>
                  <a:lnTo>
                    <a:pt x="112" y="16"/>
                  </a:lnTo>
                  <a:lnTo>
                    <a:pt x="112" y="10"/>
                  </a:lnTo>
                  <a:lnTo>
                    <a:pt x="112" y="10"/>
                  </a:lnTo>
                  <a:lnTo>
                    <a:pt x="110" y="6"/>
                  </a:lnTo>
                  <a:lnTo>
                    <a:pt x="108" y="4"/>
                  </a:lnTo>
                  <a:lnTo>
                    <a:pt x="106" y="2"/>
                  </a:lnTo>
                  <a:lnTo>
                    <a:pt x="102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86" y="2"/>
                  </a:lnTo>
                  <a:lnTo>
                    <a:pt x="82" y="4"/>
                  </a:lnTo>
                  <a:lnTo>
                    <a:pt x="80" y="6"/>
                  </a:lnTo>
                  <a:lnTo>
                    <a:pt x="80" y="10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8" y="24"/>
                  </a:lnTo>
                  <a:lnTo>
                    <a:pt x="74" y="28"/>
                  </a:lnTo>
                  <a:lnTo>
                    <a:pt x="72" y="28"/>
                  </a:lnTo>
                  <a:lnTo>
                    <a:pt x="72" y="28"/>
                  </a:lnTo>
                  <a:lnTo>
                    <a:pt x="62" y="30"/>
                  </a:lnTo>
                  <a:lnTo>
                    <a:pt x="56" y="30"/>
                  </a:lnTo>
                  <a:lnTo>
                    <a:pt x="50" y="28"/>
                  </a:lnTo>
                  <a:lnTo>
                    <a:pt x="46" y="24"/>
                  </a:lnTo>
                  <a:lnTo>
                    <a:pt x="46" y="24"/>
                  </a:lnTo>
                  <a:lnTo>
                    <a:pt x="42" y="22"/>
                  </a:lnTo>
                  <a:lnTo>
                    <a:pt x="40" y="22"/>
                  </a:lnTo>
                  <a:lnTo>
                    <a:pt x="36" y="22"/>
                  </a:lnTo>
                  <a:lnTo>
                    <a:pt x="32" y="24"/>
                  </a:lnTo>
                  <a:lnTo>
                    <a:pt x="24" y="34"/>
                  </a:lnTo>
                  <a:lnTo>
                    <a:pt x="24" y="34"/>
                  </a:lnTo>
                  <a:lnTo>
                    <a:pt x="22" y="36"/>
                  </a:lnTo>
                  <a:lnTo>
                    <a:pt x="20" y="40"/>
                  </a:lnTo>
                  <a:lnTo>
                    <a:pt x="22" y="44"/>
                  </a:lnTo>
                  <a:lnTo>
                    <a:pt x="24" y="46"/>
                  </a:lnTo>
                  <a:lnTo>
                    <a:pt x="28" y="52"/>
                  </a:lnTo>
                  <a:lnTo>
                    <a:pt x="28" y="52"/>
                  </a:lnTo>
                  <a:lnTo>
                    <a:pt x="32" y="58"/>
                  </a:lnTo>
                  <a:lnTo>
                    <a:pt x="32" y="62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26" y="74"/>
                  </a:lnTo>
                  <a:lnTo>
                    <a:pt x="20" y="78"/>
                  </a:lnTo>
                  <a:lnTo>
                    <a:pt x="16" y="80"/>
                  </a:lnTo>
                  <a:lnTo>
                    <a:pt x="10" y="80"/>
                  </a:lnTo>
                  <a:lnTo>
                    <a:pt x="10" y="80"/>
                  </a:lnTo>
                  <a:lnTo>
                    <a:pt x="6" y="80"/>
                  </a:lnTo>
                  <a:lnTo>
                    <a:pt x="2" y="82"/>
                  </a:lnTo>
                  <a:lnTo>
                    <a:pt x="0" y="86"/>
                  </a:lnTo>
                  <a:lnTo>
                    <a:pt x="0" y="90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0" y="106"/>
                  </a:lnTo>
                  <a:lnTo>
                    <a:pt x="2" y="110"/>
                  </a:lnTo>
                  <a:lnTo>
                    <a:pt x="6" y="112"/>
                  </a:lnTo>
                  <a:lnTo>
                    <a:pt x="10" y="112"/>
                  </a:lnTo>
                  <a:lnTo>
                    <a:pt x="16" y="112"/>
                  </a:lnTo>
                  <a:lnTo>
                    <a:pt x="16" y="112"/>
                  </a:lnTo>
                  <a:lnTo>
                    <a:pt x="24" y="114"/>
                  </a:lnTo>
                  <a:lnTo>
                    <a:pt x="26" y="116"/>
                  </a:lnTo>
                  <a:lnTo>
                    <a:pt x="28" y="120"/>
                  </a:lnTo>
                  <a:lnTo>
                    <a:pt x="28" y="120"/>
                  </a:lnTo>
                  <a:lnTo>
                    <a:pt x="30" y="130"/>
                  </a:lnTo>
                  <a:lnTo>
                    <a:pt x="30" y="136"/>
                  </a:lnTo>
                  <a:lnTo>
                    <a:pt x="28" y="140"/>
                  </a:lnTo>
                  <a:lnTo>
                    <a:pt x="24" y="146"/>
                  </a:lnTo>
                  <a:lnTo>
                    <a:pt x="24" y="146"/>
                  </a:lnTo>
                  <a:lnTo>
                    <a:pt x="22" y="148"/>
                  </a:lnTo>
                  <a:lnTo>
                    <a:pt x="20" y="152"/>
                  </a:lnTo>
                  <a:lnTo>
                    <a:pt x="22" y="156"/>
                  </a:lnTo>
                  <a:lnTo>
                    <a:pt x="24" y="158"/>
                  </a:lnTo>
                  <a:lnTo>
                    <a:pt x="32" y="168"/>
                  </a:lnTo>
                  <a:lnTo>
                    <a:pt x="32" y="168"/>
                  </a:lnTo>
                  <a:lnTo>
                    <a:pt x="36" y="170"/>
                  </a:lnTo>
                  <a:lnTo>
                    <a:pt x="40" y="170"/>
                  </a:lnTo>
                  <a:lnTo>
                    <a:pt x="42" y="170"/>
                  </a:lnTo>
                  <a:lnTo>
                    <a:pt x="46" y="168"/>
                  </a:lnTo>
                  <a:lnTo>
                    <a:pt x="50" y="164"/>
                  </a:lnTo>
                  <a:lnTo>
                    <a:pt x="50" y="164"/>
                  </a:lnTo>
                  <a:lnTo>
                    <a:pt x="58" y="160"/>
                  </a:lnTo>
                  <a:lnTo>
                    <a:pt x="62" y="160"/>
                  </a:lnTo>
                  <a:lnTo>
                    <a:pt x="64" y="160"/>
                  </a:lnTo>
                  <a:lnTo>
                    <a:pt x="64" y="160"/>
                  </a:lnTo>
                  <a:lnTo>
                    <a:pt x="74" y="166"/>
                  </a:lnTo>
                  <a:lnTo>
                    <a:pt x="78" y="170"/>
                  </a:lnTo>
                  <a:lnTo>
                    <a:pt x="80" y="176"/>
                  </a:lnTo>
                  <a:lnTo>
                    <a:pt x="80" y="182"/>
                  </a:lnTo>
                  <a:lnTo>
                    <a:pt x="80" y="182"/>
                  </a:lnTo>
                  <a:lnTo>
                    <a:pt x="80" y="186"/>
                  </a:lnTo>
                  <a:lnTo>
                    <a:pt x="82" y="188"/>
                  </a:lnTo>
                  <a:lnTo>
                    <a:pt x="86" y="190"/>
                  </a:lnTo>
                  <a:lnTo>
                    <a:pt x="90" y="192"/>
                  </a:lnTo>
                  <a:lnTo>
                    <a:pt x="102" y="192"/>
                  </a:lnTo>
                  <a:lnTo>
                    <a:pt x="102" y="192"/>
                  </a:lnTo>
                  <a:lnTo>
                    <a:pt x="106" y="190"/>
                  </a:lnTo>
                  <a:lnTo>
                    <a:pt x="108" y="188"/>
                  </a:lnTo>
                  <a:lnTo>
                    <a:pt x="110" y="186"/>
                  </a:lnTo>
                  <a:lnTo>
                    <a:pt x="112" y="182"/>
                  </a:lnTo>
                  <a:lnTo>
                    <a:pt x="112" y="176"/>
                  </a:lnTo>
                  <a:lnTo>
                    <a:pt x="112" y="176"/>
                  </a:lnTo>
                  <a:lnTo>
                    <a:pt x="114" y="168"/>
                  </a:lnTo>
                  <a:lnTo>
                    <a:pt x="116" y="164"/>
                  </a:lnTo>
                  <a:lnTo>
                    <a:pt x="120" y="164"/>
                  </a:lnTo>
                  <a:lnTo>
                    <a:pt x="120" y="164"/>
                  </a:lnTo>
                  <a:lnTo>
                    <a:pt x="130" y="162"/>
                  </a:lnTo>
                  <a:lnTo>
                    <a:pt x="136" y="162"/>
                  </a:lnTo>
                  <a:lnTo>
                    <a:pt x="140" y="164"/>
                  </a:lnTo>
                  <a:lnTo>
                    <a:pt x="144" y="168"/>
                  </a:lnTo>
                  <a:lnTo>
                    <a:pt x="144" y="168"/>
                  </a:lnTo>
                  <a:lnTo>
                    <a:pt x="148" y="170"/>
                  </a:lnTo>
                  <a:lnTo>
                    <a:pt x="152" y="170"/>
                  </a:lnTo>
                  <a:lnTo>
                    <a:pt x="156" y="170"/>
                  </a:lnTo>
                  <a:lnTo>
                    <a:pt x="158" y="168"/>
                  </a:lnTo>
                  <a:lnTo>
                    <a:pt x="168" y="158"/>
                  </a:lnTo>
                  <a:lnTo>
                    <a:pt x="168" y="158"/>
                  </a:lnTo>
                  <a:lnTo>
                    <a:pt x="170" y="156"/>
                  </a:lnTo>
                  <a:lnTo>
                    <a:pt x="170" y="152"/>
                  </a:lnTo>
                  <a:lnTo>
                    <a:pt x="170" y="148"/>
                  </a:lnTo>
                  <a:lnTo>
                    <a:pt x="168" y="146"/>
                  </a:lnTo>
                  <a:lnTo>
                    <a:pt x="162" y="140"/>
                  </a:lnTo>
                  <a:lnTo>
                    <a:pt x="162" y="140"/>
                  </a:lnTo>
                  <a:lnTo>
                    <a:pt x="160" y="134"/>
                  </a:lnTo>
                  <a:lnTo>
                    <a:pt x="158" y="130"/>
                  </a:lnTo>
                  <a:lnTo>
                    <a:pt x="160" y="126"/>
                  </a:lnTo>
                  <a:lnTo>
                    <a:pt x="160" y="126"/>
                  </a:lnTo>
                  <a:lnTo>
                    <a:pt x="166" y="118"/>
                  </a:lnTo>
                  <a:lnTo>
                    <a:pt x="170" y="114"/>
                  </a:lnTo>
                  <a:lnTo>
                    <a:pt x="174" y="112"/>
                  </a:lnTo>
                  <a:lnTo>
                    <a:pt x="182" y="112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9">
              <a:extLst>
                <a:ext uri="{FF2B5EF4-FFF2-40B4-BE49-F238E27FC236}">
                  <a16:creationId xmlns:a16="http://schemas.microsoft.com/office/drawing/2014/main" id="{5C42A5AC-D685-441B-9AC8-9C36694D31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682750" y="1175339"/>
              <a:ext cx="263524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10">
              <a:extLst>
                <a:ext uri="{FF2B5EF4-FFF2-40B4-BE49-F238E27FC236}">
                  <a16:creationId xmlns:a16="http://schemas.microsoft.com/office/drawing/2014/main" id="{2E1D5D17-B349-406A-AC94-722842FBECE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682750" y="1461088"/>
              <a:ext cx="123826" cy="34924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11">
              <a:extLst>
                <a:ext uri="{FF2B5EF4-FFF2-40B4-BE49-F238E27FC236}">
                  <a16:creationId xmlns:a16="http://schemas.microsoft.com/office/drawing/2014/main" id="{3B1C5413-CA3C-41D4-B7DA-5C22BF123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2750" y="1546225"/>
              <a:ext cx="263525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12">
              <a:extLst>
                <a:ext uri="{FF2B5EF4-FFF2-40B4-BE49-F238E27FC236}">
                  <a16:creationId xmlns:a16="http://schemas.microsoft.com/office/drawing/2014/main" id="{F16F073A-9366-41D2-98C7-230A956D6C1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06576" y="1270588"/>
              <a:ext cx="139701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13">
              <a:extLst>
                <a:ext uri="{FF2B5EF4-FFF2-40B4-BE49-F238E27FC236}">
                  <a16:creationId xmlns:a16="http://schemas.microsoft.com/office/drawing/2014/main" id="{4A5BF2F8-3288-4733-A00A-087A4A0F240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06576" y="1365839"/>
              <a:ext cx="139701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14">
              <a:extLst>
                <a:ext uri="{FF2B5EF4-FFF2-40B4-BE49-F238E27FC236}">
                  <a16:creationId xmlns:a16="http://schemas.microsoft.com/office/drawing/2014/main" id="{B396B299-E917-4B68-875E-0DD1F9E433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1641475"/>
              <a:ext cx="139700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15">
              <a:extLst>
                <a:ext uri="{FF2B5EF4-FFF2-40B4-BE49-F238E27FC236}">
                  <a16:creationId xmlns:a16="http://schemas.microsoft.com/office/drawing/2014/main" id="{2B740AA1-B15A-4238-B40A-3209DBBF9B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1736725"/>
              <a:ext cx="139700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16">
              <a:extLst>
                <a:ext uri="{FF2B5EF4-FFF2-40B4-BE49-F238E27FC236}">
                  <a16:creationId xmlns:a16="http://schemas.microsoft.com/office/drawing/2014/main" id="{FBA24BA9-9274-437A-BE00-29C6EE667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2750" y="1831975"/>
              <a:ext cx="117475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Rectangle 19">
              <a:extLst>
                <a:ext uri="{FF2B5EF4-FFF2-40B4-BE49-F238E27FC236}">
                  <a16:creationId xmlns:a16="http://schemas.microsoft.com/office/drawing/2014/main" id="{B5CA077D-63DC-4947-9D8E-D7A1B6DF68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500" y="1831975"/>
              <a:ext cx="117475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20">
              <a:extLst>
                <a:ext uri="{FF2B5EF4-FFF2-40B4-BE49-F238E27FC236}">
                  <a16:creationId xmlns:a16="http://schemas.microsoft.com/office/drawing/2014/main" id="{E66BDC96-3EF6-4E41-B1D0-BAF6DB2EB7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500" y="1927225"/>
              <a:ext cx="238125" cy="34925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21">
              <a:extLst>
                <a:ext uri="{FF2B5EF4-FFF2-40B4-BE49-F238E27FC236}">
                  <a16:creationId xmlns:a16="http://schemas.microsoft.com/office/drawing/2014/main" id="{84F8AF0D-97E7-4324-BF3C-2D35C970D8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32000" y="1016000"/>
              <a:ext cx="828675" cy="0"/>
            </a:xfrm>
            <a:prstGeom prst="line">
              <a:avLst/>
            </a:pr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Rectangle 22">
              <a:extLst>
                <a:ext uri="{FF2B5EF4-FFF2-40B4-BE49-F238E27FC236}">
                  <a16:creationId xmlns:a16="http://schemas.microsoft.com/office/drawing/2014/main" id="{C461D134-D3C1-4458-A689-D7A1ABFEB4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4550" y="892175"/>
              <a:ext cx="47625" cy="47625"/>
            </a:xfrm>
            <a:prstGeom prst="rect">
              <a:avLst/>
            </a:prstGeom>
            <a:solidFill>
              <a:srgbClr val="5567AF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Rectangle 23">
              <a:extLst>
                <a:ext uri="{FF2B5EF4-FFF2-40B4-BE49-F238E27FC236}">
                  <a16:creationId xmlns:a16="http://schemas.microsoft.com/office/drawing/2014/main" id="{D68835B0-9005-42A1-A66E-2DECBB6ADB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2500" y="892175"/>
              <a:ext cx="47625" cy="47625"/>
            </a:xfrm>
            <a:prstGeom prst="rect">
              <a:avLst/>
            </a:prstGeom>
            <a:solidFill>
              <a:srgbClr val="5567AF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 24">
              <a:extLst>
                <a:ext uri="{FF2B5EF4-FFF2-40B4-BE49-F238E27FC236}">
                  <a16:creationId xmlns:a16="http://schemas.microsoft.com/office/drawing/2014/main" id="{970DC699-97D7-4786-8F6A-4907D3B25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275" y="892175"/>
              <a:ext cx="47625" cy="47625"/>
            </a:xfrm>
            <a:prstGeom prst="rect">
              <a:avLst/>
            </a:prstGeom>
            <a:solidFill>
              <a:srgbClr val="5567AF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25">
              <a:extLst>
                <a:ext uri="{FF2B5EF4-FFF2-40B4-BE49-F238E27FC236}">
                  <a16:creationId xmlns:a16="http://schemas.microsoft.com/office/drawing/2014/main" id="{309205DB-30CF-470D-A736-7C23355D3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825" y="1292225"/>
              <a:ext cx="73025" cy="73025"/>
            </a:xfrm>
            <a:custGeom>
              <a:avLst/>
              <a:gdLst>
                <a:gd name="T0" fmla="*/ 46 w 46"/>
                <a:gd name="T1" fmla="*/ 22 h 46"/>
                <a:gd name="T2" fmla="*/ 46 w 46"/>
                <a:gd name="T3" fmla="*/ 22 h 46"/>
                <a:gd name="T4" fmla="*/ 44 w 46"/>
                <a:gd name="T5" fmla="*/ 32 h 46"/>
                <a:gd name="T6" fmla="*/ 38 w 46"/>
                <a:gd name="T7" fmla="*/ 38 h 46"/>
                <a:gd name="T8" fmla="*/ 32 w 46"/>
                <a:gd name="T9" fmla="*/ 44 h 46"/>
                <a:gd name="T10" fmla="*/ 22 w 46"/>
                <a:gd name="T11" fmla="*/ 46 h 46"/>
                <a:gd name="T12" fmla="*/ 22 w 46"/>
                <a:gd name="T13" fmla="*/ 46 h 46"/>
                <a:gd name="T14" fmla="*/ 14 w 46"/>
                <a:gd name="T15" fmla="*/ 44 h 46"/>
                <a:gd name="T16" fmla="*/ 6 w 46"/>
                <a:gd name="T17" fmla="*/ 38 h 46"/>
                <a:gd name="T18" fmla="*/ 2 w 46"/>
                <a:gd name="T19" fmla="*/ 32 h 46"/>
                <a:gd name="T20" fmla="*/ 0 w 46"/>
                <a:gd name="T21" fmla="*/ 22 h 46"/>
                <a:gd name="T22" fmla="*/ 0 w 46"/>
                <a:gd name="T23" fmla="*/ 22 h 46"/>
                <a:gd name="T24" fmla="*/ 2 w 46"/>
                <a:gd name="T25" fmla="*/ 14 h 46"/>
                <a:gd name="T26" fmla="*/ 6 w 46"/>
                <a:gd name="T27" fmla="*/ 6 h 46"/>
                <a:gd name="T28" fmla="*/ 14 w 46"/>
                <a:gd name="T29" fmla="*/ 2 h 46"/>
                <a:gd name="T30" fmla="*/ 22 w 46"/>
                <a:gd name="T31" fmla="*/ 0 h 46"/>
                <a:gd name="T32" fmla="*/ 22 w 46"/>
                <a:gd name="T33" fmla="*/ 0 h 46"/>
                <a:gd name="T34" fmla="*/ 32 w 46"/>
                <a:gd name="T35" fmla="*/ 2 h 46"/>
                <a:gd name="T36" fmla="*/ 38 w 46"/>
                <a:gd name="T37" fmla="*/ 6 h 46"/>
                <a:gd name="T38" fmla="*/ 44 w 46"/>
                <a:gd name="T39" fmla="*/ 14 h 46"/>
                <a:gd name="T40" fmla="*/ 46 w 46"/>
                <a:gd name="T41" fmla="*/ 22 h 46"/>
                <a:gd name="T42" fmla="*/ 46 w 46"/>
                <a:gd name="T43" fmla="*/ 2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46">
                  <a:moveTo>
                    <a:pt x="46" y="22"/>
                  </a:moveTo>
                  <a:lnTo>
                    <a:pt x="46" y="22"/>
                  </a:lnTo>
                  <a:lnTo>
                    <a:pt x="44" y="32"/>
                  </a:lnTo>
                  <a:lnTo>
                    <a:pt x="38" y="38"/>
                  </a:lnTo>
                  <a:lnTo>
                    <a:pt x="32" y="44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14" y="44"/>
                  </a:lnTo>
                  <a:lnTo>
                    <a:pt x="6" y="38"/>
                  </a:lnTo>
                  <a:lnTo>
                    <a:pt x="2" y="3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14"/>
                  </a:lnTo>
                  <a:lnTo>
                    <a:pt x="6" y="6"/>
                  </a:lnTo>
                  <a:lnTo>
                    <a:pt x="14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32" y="2"/>
                  </a:lnTo>
                  <a:lnTo>
                    <a:pt x="38" y="6"/>
                  </a:lnTo>
                  <a:lnTo>
                    <a:pt x="44" y="14"/>
                  </a:lnTo>
                  <a:lnTo>
                    <a:pt x="46" y="22"/>
                  </a:lnTo>
                  <a:lnTo>
                    <a:pt x="46" y="22"/>
                  </a:lnTo>
                  <a:close/>
                </a:path>
              </a:pathLst>
            </a:custGeom>
            <a:solidFill>
              <a:srgbClr val="5567AF"/>
            </a:solidFill>
            <a:ln w="1270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1FD61858-8049-4763-BBB5-10D1B15A12D0}"/>
              </a:ext>
            </a:extLst>
          </p:cNvPr>
          <p:cNvGrpSpPr/>
          <p:nvPr/>
        </p:nvGrpSpPr>
        <p:grpSpPr>
          <a:xfrm>
            <a:off x="782988" y="3645841"/>
            <a:ext cx="295592" cy="294677"/>
            <a:chOff x="6423025" y="2190750"/>
            <a:chExt cx="1025525" cy="1022350"/>
          </a:xfrm>
        </p:grpSpPr>
        <p:sp>
          <p:nvSpPr>
            <p:cNvPr id="73" name="Freeform 45">
              <a:extLst>
                <a:ext uri="{FF2B5EF4-FFF2-40B4-BE49-F238E27FC236}">
                  <a16:creationId xmlns:a16="http://schemas.microsoft.com/office/drawing/2014/main" id="{C9C346C3-4D3E-41D5-8195-542C2CF9A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5" y="2190750"/>
              <a:ext cx="1025525" cy="1022350"/>
            </a:xfrm>
            <a:custGeom>
              <a:avLst/>
              <a:gdLst>
                <a:gd name="T0" fmla="*/ 646 w 646"/>
                <a:gd name="T1" fmla="*/ 322 h 644"/>
                <a:gd name="T2" fmla="*/ 638 w 646"/>
                <a:gd name="T3" fmla="*/ 386 h 644"/>
                <a:gd name="T4" fmla="*/ 620 w 646"/>
                <a:gd name="T5" fmla="*/ 448 h 644"/>
                <a:gd name="T6" fmla="*/ 590 w 646"/>
                <a:gd name="T7" fmla="*/ 502 h 644"/>
                <a:gd name="T8" fmla="*/ 550 w 646"/>
                <a:gd name="T9" fmla="*/ 550 h 644"/>
                <a:gd name="T10" fmla="*/ 504 w 646"/>
                <a:gd name="T11" fmla="*/ 590 h 644"/>
                <a:gd name="T12" fmla="*/ 448 w 646"/>
                <a:gd name="T13" fmla="*/ 618 h 644"/>
                <a:gd name="T14" fmla="*/ 388 w 646"/>
                <a:gd name="T15" fmla="*/ 638 h 644"/>
                <a:gd name="T16" fmla="*/ 322 w 646"/>
                <a:gd name="T17" fmla="*/ 644 h 644"/>
                <a:gd name="T18" fmla="*/ 290 w 646"/>
                <a:gd name="T19" fmla="*/ 642 h 644"/>
                <a:gd name="T20" fmla="*/ 226 w 646"/>
                <a:gd name="T21" fmla="*/ 630 h 644"/>
                <a:gd name="T22" fmla="*/ 170 w 646"/>
                <a:gd name="T23" fmla="*/ 606 h 644"/>
                <a:gd name="T24" fmla="*/ 118 w 646"/>
                <a:gd name="T25" fmla="*/ 570 h 644"/>
                <a:gd name="T26" fmla="*/ 74 w 646"/>
                <a:gd name="T27" fmla="*/ 526 h 644"/>
                <a:gd name="T28" fmla="*/ 40 w 646"/>
                <a:gd name="T29" fmla="*/ 476 h 644"/>
                <a:gd name="T30" fmla="*/ 14 w 646"/>
                <a:gd name="T31" fmla="*/ 418 h 644"/>
                <a:gd name="T32" fmla="*/ 2 w 646"/>
                <a:gd name="T33" fmla="*/ 354 h 644"/>
                <a:gd name="T34" fmla="*/ 0 w 646"/>
                <a:gd name="T35" fmla="*/ 322 h 644"/>
                <a:gd name="T36" fmla="*/ 6 w 646"/>
                <a:gd name="T37" fmla="*/ 256 h 644"/>
                <a:gd name="T38" fmla="*/ 26 w 646"/>
                <a:gd name="T39" fmla="*/ 196 h 644"/>
                <a:gd name="T40" fmla="*/ 56 w 646"/>
                <a:gd name="T41" fmla="*/ 142 h 644"/>
                <a:gd name="T42" fmla="*/ 94 w 646"/>
                <a:gd name="T43" fmla="*/ 94 h 644"/>
                <a:gd name="T44" fmla="*/ 142 w 646"/>
                <a:gd name="T45" fmla="*/ 54 h 644"/>
                <a:gd name="T46" fmla="*/ 198 w 646"/>
                <a:gd name="T47" fmla="*/ 24 h 644"/>
                <a:gd name="T48" fmla="*/ 258 w 646"/>
                <a:gd name="T49" fmla="*/ 6 h 644"/>
                <a:gd name="T50" fmla="*/ 322 w 646"/>
                <a:gd name="T51" fmla="*/ 0 h 644"/>
                <a:gd name="T52" fmla="*/ 356 w 646"/>
                <a:gd name="T53" fmla="*/ 0 h 644"/>
                <a:gd name="T54" fmla="*/ 418 w 646"/>
                <a:gd name="T55" fmla="*/ 14 h 644"/>
                <a:gd name="T56" fmla="*/ 476 w 646"/>
                <a:gd name="T57" fmla="*/ 38 h 644"/>
                <a:gd name="T58" fmla="*/ 528 w 646"/>
                <a:gd name="T59" fmla="*/ 72 h 644"/>
                <a:gd name="T60" fmla="*/ 572 w 646"/>
                <a:gd name="T61" fmla="*/ 116 h 644"/>
                <a:gd name="T62" fmla="*/ 606 w 646"/>
                <a:gd name="T63" fmla="*/ 168 h 644"/>
                <a:gd name="T64" fmla="*/ 630 w 646"/>
                <a:gd name="T65" fmla="*/ 226 h 644"/>
                <a:gd name="T66" fmla="*/ 644 w 646"/>
                <a:gd name="T67" fmla="*/ 288 h 644"/>
                <a:gd name="T68" fmla="*/ 646 w 646"/>
                <a:gd name="T69" fmla="*/ 322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6" h="644">
                  <a:moveTo>
                    <a:pt x="646" y="322"/>
                  </a:moveTo>
                  <a:lnTo>
                    <a:pt x="646" y="322"/>
                  </a:lnTo>
                  <a:lnTo>
                    <a:pt x="644" y="354"/>
                  </a:lnTo>
                  <a:lnTo>
                    <a:pt x="638" y="386"/>
                  </a:lnTo>
                  <a:lnTo>
                    <a:pt x="630" y="418"/>
                  </a:lnTo>
                  <a:lnTo>
                    <a:pt x="620" y="448"/>
                  </a:lnTo>
                  <a:lnTo>
                    <a:pt x="606" y="476"/>
                  </a:lnTo>
                  <a:lnTo>
                    <a:pt x="590" y="502"/>
                  </a:lnTo>
                  <a:lnTo>
                    <a:pt x="572" y="526"/>
                  </a:lnTo>
                  <a:lnTo>
                    <a:pt x="550" y="550"/>
                  </a:lnTo>
                  <a:lnTo>
                    <a:pt x="528" y="570"/>
                  </a:lnTo>
                  <a:lnTo>
                    <a:pt x="504" y="590"/>
                  </a:lnTo>
                  <a:lnTo>
                    <a:pt x="476" y="606"/>
                  </a:lnTo>
                  <a:lnTo>
                    <a:pt x="448" y="618"/>
                  </a:lnTo>
                  <a:lnTo>
                    <a:pt x="418" y="630"/>
                  </a:lnTo>
                  <a:lnTo>
                    <a:pt x="388" y="638"/>
                  </a:lnTo>
                  <a:lnTo>
                    <a:pt x="356" y="642"/>
                  </a:lnTo>
                  <a:lnTo>
                    <a:pt x="322" y="644"/>
                  </a:lnTo>
                  <a:lnTo>
                    <a:pt x="322" y="644"/>
                  </a:lnTo>
                  <a:lnTo>
                    <a:pt x="290" y="642"/>
                  </a:lnTo>
                  <a:lnTo>
                    <a:pt x="258" y="638"/>
                  </a:lnTo>
                  <a:lnTo>
                    <a:pt x="226" y="630"/>
                  </a:lnTo>
                  <a:lnTo>
                    <a:pt x="198" y="618"/>
                  </a:lnTo>
                  <a:lnTo>
                    <a:pt x="170" y="606"/>
                  </a:lnTo>
                  <a:lnTo>
                    <a:pt x="142" y="590"/>
                  </a:lnTo>
                  <a:lnTo>
                    <a:pt x="118" y="570"/>
                  </a:lnTo>
                  <a:lnTo>
                    <a:pt x="94" y="550"/>
                  </a:lnTo>
                  <a:lnTo>
                    <a:pt x="74" y="526"/>
                  </a:lnTo>
                  <a:lnTo>
                    <a:pt x="56" y="502"/>
                  </a:lnTo>
                  <a:lnTo>
                    <a:pt x="40" y="476"/>
                  </a:lnTo>
                  <a:lnTo>
                    <a:pt x="26" y="448"/>
                  </a:lnTo>
                  <a:lnTo>
                    <a:pt x="14" y="418"/>
                  </a:lnTo>
                  <a:lnTo>
                    <a:pt x="6" y="386"/>
                  </a:lnTo>
                  <a:lnTo>
                    <a:pt x="2" y="354"/>
                  </a:lnTo>
                  <a:lnTo>
                    <a:pt x="0" y="322"/>
                  </a:lnTo>
                  <a:lnTo>
                    <a:pt x="0" y="322"/>
                  </a:lnTo>
                  <a:lnTo>
                    <a:pt x="2" y="288"/>
                  </a:lnTo>
                  <a:lnTo>
                    <a:pt x="6" y="256"/>
                  </a:lnTo>
                  <a:lnTo>
                    <a:pt x="14" y="226"/>
                  </a:lnTo>
                  <a:lnTo>
                    <a:pt x="26" y="196"/>
                  </a:lnTo>
                  <a:lnTo>
                    <a:pt x="40" y="168"/>
                  </a:lnTo>
                  <a:lnTo>
                    <a:pt x="56" y="142"/>
                  </a:lnTo>
                  <a:lnTo>
                    <a:pt x="74" y="116"/>
                  </a:lnTo>
                  <a:lnTo>
                    <a:pt x="94" y="94"/>
                  </a:lnTo>
                  <a:lnTo>
                    <a:pt x="118" y="72"/>
                  </a:lnTo>
                  <a:lnTo>
                    <a:pt x="142" y="54"/>
                  </a:lnTo>
                  <a:lnTo>
                    <a:pt x="170" y="38"/>
                  </a:lnTo>
                  <a:lnTo>
                    <a:pt x="198" y="24"/>
                  </a:lnTo>
                  <a:lnTo>
                    <a:pt x="226" y="14"/>
                  </a:lnTo>
                  <a:lnTo>
                    <a:pt x="258" y="6"/>
                  </a:lnTo>
                  <a:lnTo>
                    <a:pt x="290" y="0"/>
                  </a:lnTo>
                  <a:lnTo>
                    <a:pt x="322" y="0"/>
                  </a:lnTo>
                  <a:lnTo>
                    <a:pt x="322" y="0"/>
                  </a:lnTo>
                  <a:lnTo>
                    <a:pt x="356" y="0"/>
                  </a:lnTo>
                  <a:lnTo>
                    <a:pt x="388" y="6"/>
                  </a:lnTo>
                  <a:lnTo>
                    <a:pt x="418" y="14"/>
                  </a:lnTo>
                  <a:lnTo>
                    <a:pt x="448" y="24"/>
                  </a:lnTo>
                  <a:lnTo>
                    <a:pt x="476" y="38"/>
                  </a:lnTo>
                  <a:lnTo>
                    <a:pt x="504" y="54"/>
                  </a:lnTo>
                  <a:lnTo>
                    <a:pt x="528" y="72"/>
                  </a:lnTo>
                  <a:lnTo>
                    <a:pt x="550" y="94"/>
                  </a:lnTo>
                  <a:lnTo>
                    <a:pt x="572" y="116"/>
                  </a:lnTo>
                  <a:lnTo>
                    <a:pt x="590" y="142"/>
                  </a:lnTo>
                  <a:lnTo>
                    <a:pt x="606" y="168"/>
                  </a:lnTo>
                  <a:lnTo>
                    <a:pt x="620" y="196"/>
                  </a:lnTo>
                  <a:lnTo>
                    <a:pt x="630" y="226"/>
                  </a:lnTo>
                  <a:lnTo>
                    <a:pt x="638" y="256"/>
                  </a:lnTo>
                  <a:lnTo>
                    <a:pt x="644" y="288"/>
                  </a:lnTo>
                  <a:lnTo>
                    <a:pt x="646" y="322"/>
                  </a:lnTo>
                  <a:lnTo>
                    <a:pt x="646" y="322"/>
                  </a:lnTo>
                  <a:close/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46">
              <a:extLst>
                <a:ext uri="{FF2B5EF4-FFF2-40B4-BE49-F238E27FC236}">
                  <a16:creationId xmlns:a16="http://schemas.microsoft.com/office/drawing/2014/main" id="{10564452-6A6C-4D3F-95B3-C1CFB28C084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2775" y="2479675"/>
              <a:ext cx="104775" cy="101600"/>
            </a:xfrm>
            <a:custGeom>
              <a:avLst/>
              <a:gdLst>
                <a:gd name="T0" fmla="*/ 66 w 66"/>
                <a:gd name="T1" fmla="*/ 32 h 64"/>
                <a:gd name="T2" fmla="*/ 66 w 66"/>
                <a:gd name="T3" fmla="*/ 32 h 64"/>
                <a:gd name="T4" fmla="*/ 64 w 66"/>
                <a:gd name="T5" fmla="*/ 38 h 64"/>
                <a:gd name="T6" fmla="*/ 64 w 66"/>
                <a:gd name="T7" fmla="*/ 44 h 64"/>
                <a:gd name="T8" fmla="*/ 60 w 66"/>
                <a:gd name="T9" fmla="*/ 50 h 64"/>
                <a:gd name="T10" fmla="*/ 56 w 66"/>
                <a:gd name="T11" fmla="*/ 56 h 64"/>
                <a:gd name="T12" fmla="*/ 52 w 66"/>
                <a:gd name="T13" fmla="*/ 60 h 64"/>
                <a:gd name="T14" fmla="*/ 46 w 66"/>
                <a:gd name="T15" fmla="*/ 62 h 64"/>
                <a:gd name="T16" fmla="*/ 40 w 66"/>
                <a:gd name="T17" fmla="*/ 64 h 64"/>
                <a:gd name="T18" fmla="*/ 32 w 66"/>
                <a:gd name="T19" fmla="*/ 64 h 64"/>
                <a:gd name="T20" fmla="*/ 32 w 66"/>
                <a:gd name="T21" fmla="*/ 64 h 64"/>
                <a:gd name="T22" fmla="*/ 26 w 66"/>
                <a:gd name="T23" fmla="*/ 64 h 64"/>
                <a:gd name="T24" fmla="*/ 20 w 66"/>
                <a:gd name="T25" fmla="*/ 62 h 64"/>
                <a:gd name="T26" fmla="*/ 14 w 66"/>
                <a:gd name="T27" fmla="*/ 60 h 64"/>
                <a:gd name="T28" fmla="*/ 10 w 66"/>
                <a:gd name="T29" fmla="*/ 56 h 64"/>
                <a:gd name="T30" fmla="*/ 6 w 66"/>
                <a:gd name="T31" fmla="*/ 50 h 64"/>
                <a:gd name="T32" fmla="*/ 2 w 66"/>
                <a:gd name="T33" fmla="*/ 44 h 64"/>
                <a:gd name="T34" fmla="*/ 0 w 66"/>
                <a:gd name="T35" fmla="*/ 38 h 64"/>
                <a:gd name="T36" fmla="*/ 0 w 66"/>
                <a:gd name="T37" fmla="*/ 32 h 64"/>
                <a:gd name="T38" fmla="*/ 0 w 66"/>
                <a:gd name="T39" fmla="*/ 32 h 64"/>
                <a:gd name="T40" fmla="*/ 0 w 66"/>
                <a:gd name="T41" fmla="*/ 26 h 64"/>
                <a:gd name="T42" fmla="*/ 2 w 66"/>
                <a:gd name="T43" fmla="*/ 20 h 64"/>
                <a:gd name="T44" fmla="*/ 6 w 66"/>
                <a:gd name="T45" fmla="*/ 14 h 64"/>
                <a:gd name="T46" fmla="*/ 10 w 66"/>
                <a:gd name="T47" fmla="*/ 10 h 64"/>
                <a:gd name="T48" fmla="*/ 14 w 66"/>
                <a:gd name="T49" fmla="*/ 6 h 64"/>
                <a:gd name="T50" fmla="*/ 20 w 66"/>
                <a:gd name="T51" fmla="*/ 2 h 64"/>
                <a:gd name="T52" fmla="*/ 26 w 66"/>
                <a:gd name="T53" fmla="*/ 0 h 64"/>
                <a:gd name="T54" fmla="*/ 32 w 66"/>
                <a:gd name="T55" fmla="*/ 0 h 64"/>
                <a:gd name="T56" fmla="*/ 32 w 66"/>
                <a:gd name="T57" fmla="*/ 0 h 64"/>
                <a:gd name="T58" fmla="*/ 40 w 66"/>
                <a:gd name="T59" fmla="*/ 0 h 64"/>
                <a:gd name="T60" fmla="*/ 46 w 66"/>
                <a:gd name="T61" fmla="*/ 2 h 64"/>
                <a:gd name="T62" fmla="*/ 52 w 66"/>
                <a:gd name="T63" fmla="*/ 6 h 64"/>
                <a:gd name="T64" fmla="*/ 56 w 66"/>
                <a:gd name="T65" fmla="*/ 10 h 64"/>
                <a:gd name="T66" fmla="*/ 60 w 66"/>
                <a:gd name="T67" fmla="*/ 14 h 64"/>
                <a:gd name="T68" fmla="*/ 64 w 66"/>
                <a:gd name="T69" fmla="*/ 20 h 64"/>
                <a:gd name="T70" fmla="*/ 64 w 66"/>
                <a:gd name="T71" fmla="*/ 26 h 64"/>
                <a:gd name="T72" fmla="*/ 66 w 66"/>
                <a:gd name="T73" fmla="*/ 32 h 64"/>
                <a:gd name="T74" fmla="*/ 66 w 66"/>
                <a:gd name="T75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" h="64">
                  <a:moveTo>
                    <a:pt x="66" y="32"/>
                  </a:moveTo>
                  <a:lnTo>
                    <a:pt x="66" y="32"/>
                  </a:lnTo>
                  <a:lnTo>
                    <a:pt x="64" y="38"/>
                  </a:lnTo>
                  <a:lnTo>
                    <a:pt x="64" y="44"/>
                  </a:lnTo>
                  <a:lnTo>
                    <a:pt x="60" y="50"/>
                  </a:lnTo>
                  <a:lnTo>
                    <a:pt x="56" y="56"/>
                  </a:lnTo>
                  <a:lnTo>
                    <a:pt x="52" y="60"/>
                  </a:lnTo>
                  <a:lnTo>
                    <a:pt x="46" y="62"/>
                  </a:lnTo>
                  <a:lnTo>
                    <a:pt x="40" y="64"/>
                  </a:lnTo>
                  <a:lnTo>
                    <a:pt x="32" y="64"/>
                  </a:lnTo>
                  <a:lnTo>
                    <a:pt x="32" y="64"/>
                  </a:lnTo>
                  <a:lnTo>
                    <a:pt x="26" y="64"/>
                  </a:lnTo>
                  <a:lnTo>
                    <a:pt x="20" y="62"/>
                  </a:lnTo>
                  <a:lnTo>
                    <a:pt x="14" y="60"/>
                  </a:lnTo>
                  <a:lnTo>
                    <a:pt x="10" y="56"/>
                  </a:lnTo>
                  <a:lnTo>
                    <a:pt x="6" y="50"/>
                  </a:lnTo>
                  <a:lnTo>
                    <a:pt x="2" y="44"/>
                  </a:lnTo>
                  <a:lnTo>
                    <a:pt x="0" y="3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6" y="14"/>
                  </a:lnTo>
                  <a:lnTo>
                    <a:pt x="10" y="10"/>
                  </a:lnTo>
                  <a:lnTo>
                    <a:pt x="14" y="6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40" y="0"/>
                  </a:lnTo>
                  <a:lnTo>
                    <a:pt x="46" y="2"/>
                  </a:lnTo>
                  <a:lnTo>
                    <a:pt x="52" y="6"/>
                  </a:lnTo>
                  <a:lnTo>
                    <a:pt x="56" y="10"/>
                  </a:lnTo>
                  <a:lnTo>
                    <a:pt x="60" y="14"/>
                  </a:lnTo>
                  <a:lnTo>
                    <a:pt x="64" y="20"/>
                  </a:lnTo>
                  <a:lnTo>
                    <a:pt x="64" y="26"/>
                  </a:lnTo>
                  <a:lnTo>
                    <a:pt x="66" y="32"/>
                  </a:lnTo>
                  <a:lnTo>
                    <a:pt x="66" y="32"/>
                  </a:lnTo>
                  <a:close/>
                </a:path>
              </a:pathLst>
            </a:custGeom>
            <a:solidFill>
              <a:srgbClr val="486AE5"/>
            </a:solidFill>
            <a:ln w="1905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47">
              <a:extLst>
                <a:ext uri="{FF2B5EF4-FFF2-40B4-BE49-F238E27FC236}">
                  <a16:creationId xmlns:a16="http://schemas.microsoft.com/office/drawing/2014/main" id="{A7B1297E-4440-46C7-9EAA-26D20FD3E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5900" y="2667000"/>
              <a:ext cx="104775" cy="104775"/>
            </a:xfrm>
            <a:custGeom>
              <a:avLst/>
              <a:gdLst>
                <a:gd name="T0" fmla="*/ 66 w 66"/>
                <a:gd name="T1" fmla="*/ 34 h 66"/>
                <a:gd name="T2" fmla="*/ 66 w 66"/>
                <a:gd name="T3" fmla="*/ 34 h 66"/>
                <a:gd name="T4" fmla="*/ 64 w 66"/>
                <a:gd name="T5" fmla="*/ 40 h 66"/>
                <a:gd name="T6" fmla="*/ 62 w 66"/>
                <a:gd name="T7" fmla="*/ 46 h 66"/>
                <a:gd name="T8" fmla="*/ 60 w 66"/>
                <a:gd name="T9" fmla="*/ 52 h 66"/>
                <a:gd name="T10" fmla="*/ 56 w 66"/>
                <a:gd name="T11" fmla="*/ 56 h 66"/>
                <a:gd name="T12" fmla="*/ 50 w 66"/>
                <a:gd name="T13" fmla="*/ 60 h 66"/>
                <a:gd name="T14" fmla="*/ 46 w 66"/>
                <a:gd name="T15" fmla="*/ 64 h 66"/>
                <a:gd name="T16" fmla="*/ 40 w 66"/>
                <a:gd name="T17" fmla="*/ 66 h 66"/>
                <a:gd name="T18" fmla="*/ 32 w 66"/>
                <a:gd name="T19" fmla="*/ 66 h 66"/>
                <a:gd name="T20" fmla="*/ 32 w 66"/>
                <a:gd name="T21" fmla="*/ 66 h 66"/>
                <a:gd name="T22" fmla="*/ 26 w 66"/>
                <a:gd name="T23" fmla="*/ 66 h 66"/>
                <a:gd name="T24" fmla="*/ 20 w 66"/>
                <a:gd name="T25" fmla="*/ 64 h 66"/>
                <a:gd name="T26" fmla="*/ 14 w 66"/>
                <a:gd name="T27" fmla="*/ 60 h 66"/>
                <a:gd name="T28" fmla="*/ 10 w 66"/>
                <a:gd name="T29" fmla="*/ 56 h 66"/>
                <a:gd name="T30" fmla="*/ 6 w 66"/>
                <a:gd name="T31" fmla="*/ 52 h 66"/>
                <a:gd name="T32" fmla="*/ 2 w 66"/>
                <a:gd name="T33" fmla="*/ 46 h 66"/>
                <a:gd name="T34" fmla="*/ 0 w 66"/>
                <a:gd name="T35" fmla="*/ 40 h 66"/>
                <a:gd name="T36" fmla="*/ 0 w 66"/>
                <a:gd name="T37" fmla="*/ 34 h 66"/>
                <a:gd name="T38" fmla="*/ 0 w 66"/>
                <a:gd name="T39" fmla="*/ 34 h 66"/>
                <a:gd name="T40" fmla="*/ 0 w 66"/>
                <a:gd name="T41" fmla="*/ 26 h 66"/>
                <a:gd name="T42" fmla="*/ 2 w 66"/>
                <a:gd name="T43" fmla="*/ 20 h 66"/>
                <a:gd name="T44" fmla="*/ 6 w 66"/>
                <a:gd name="T45" fmla="*/ 16 h 66"/>
                <a:gd name="T46" fmla="*/ 10 w 66"/>
                <a:gd name="T47" fmla="*/ 10 h 66"/>
                <a:gd name="T48" fmla="*/ 14 w 66"/>
                <a:gd name="T49" fmla="*/ 6 h 66"/>
                <a:gd name="T50" fmla="*/ 20 w 66"/>
                <a:gd name="T51" fmla="*/ 4 h 66"/>
                <a:gd name="T52" fmla="*/ 26 w 66"/>
                <a:gd name="T53" fmla="*/ 2 h 66"/>
                <a:gd name="T54" fmla="*/ 32 w 66"/>
                <a:gd name="T55" fmla="*/ 0 h 66"/>
                <a:gd name="T56" fmla="*/ 32 w 66"/>
                <a:gd name="T57" fmla="*/ 0 h 66"/>
                <a:gd name="T58" fmla="*/ 40 w 66"/>
                <a:gd name="T59" fmla="*/ 2 h 66"/>
                <a:gd name="T60" fmla="*/ 46 w 66"/>
                <a:gd name="T61" fmla="*/ 4 h 66"/>
                <a:gd name="T62" fmla="*/ 50 w 66"/>
                <a:gd name="T63" fmla="*/ 6 h 66"/>
                <a:gd name="T64" fmla="*/ 56 w 66"/>
                <a:gd name="T65" fmla="*/ 10 h 66"/>
                <a:gd name="T66" fmla="*/ 60 w 66"/>
                <a:gd name="T67" fmla="*/ 16 h 66"/>
                <a:gd name="T68" fmla="*/ 62 w 66"/>
                <a:gd name="T69" fmla="*/ 20 h 66"/>
                <a:gd name="T70" fmla="*/ 64 w 66"/>
                <a:gd name="T71" fmla="*/ 26 h 66"/>
                <a:gd name="T72" fmla="*/ 66 w 66"/>
                <a:gd name="T73" fmla="*/ 34 h 66"/>
                <a:gd name="T74" fmla="*/ 66 w 66"/>
                <a:gd name="T75" fmla="*/ 3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" h="66">
                  <a:moveTo>
                    <a:pt x="66" y="34"/>
                  </a:moveTo>
                  <a:lnTo>
                    <a:pt x="66" y="34"/>
                  </a:lnTo>
                  <a:lnTo>
                    <a:pt x="64" y="40"/>
                  </a:lnTo>
                  <a:lnTo>
                    <a:pt x="62" y="46"/>
                  </a:lnTo>
                  <a:lnTo>
                    <a:pt x="60" y="52"/>
                  </a:lnTo>
                  <a:lnTo>
                    <a:pt x="56" y="56"/>
                  </a:lnTo>
                  <a:lnTo>
                    <a:pt x="50" y="60"/>
                  </a:lnTo>
                  <a:lnTo>
                    <a:pt x="46" y="64"/>
                  </a:lnTo>
                  <a:lnTo>
                    <a:pt x="40" y="66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26" y="66"/>
                  </a:lnTo>
                  <a:lnTo>
                    <a:pt x="20" y="64"/>
                  </a:lnTo>
                  <a:lnTo>
                    <a:pt x="14" y="60"/>
                  </a:lnTo>
                  <a:lnTo>
                    <a:pt x="10" y="56"/>
                  </a:lnTo>
                  <a:lnTo>
                    <a:pt x="6" y="52"/>
                  </a:lnTo>
                  <a:lnTo>
                    <a:pt x="2" y="46"/>
                  </a:lnTo>
                  <a:lnTo>
                    <a:pt x="0" y="4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6" y="16"/>
                  </a:lnTo>
                  <a:lnTo>
                    <a:pt x="10" y="10"/>
                  </a:lnTo>
                  <a:lnTo>
                    <a:pt x="14" y="6"/>
                  </a:lnTo>
                  <a:lnTo>
                    <a:pt x="20" y="4"/>
                  </a:lnTo>
                  <a:lnTo>
                    <a:pt x="26" y="2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40" y="2"/>
                  </a:lnTo>
                  <a:lnTo>
                    <a:pt x="46" y="4"/>
                  </a:lnTo>
                  <a:lnTo>
                    <a:pt x="50" y="6"/>
                  </a:lnTo>
                  <a:lnTo>
                    <a:pt x="56" y="10"/>
                  </a:lnTo>
                  <a:lnTo>
                    <a:pt x="60" y="16"/>
                  </a:lnTo>
                  <a:lnTo>
                    <a:pt x="62" y="20"/>
                  </a:lnTo>
                  <a:lnTo>
                    <a:pt x="64" y="26"/>
                  </a:lnTo>
                  <a:lnTo>
                    <a:pt x="66" y="34"/>
                  </a:lnTo>
                  <a:lnTo>
                    <a:pt x="66" y="34"/>
                  </a:lnTo>
                  <a:close/>
                </a:path>
              </a:pathLst>
            </a:custGeom>
            <a:solidFill>
              <a:srgbClr val="486AE5"/>
            </a:solidFill>
            <a:ln w="1905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48">
              <a:extLst>
                <a:ext uri="{FF2B5EF4-FFF2-40B4-BE49-F238E27FC236}">
                  <a16:creationId xmlns:a16="http://schemas.microsoft.com/office/drawing/2014/main" id="{4B257175-516C-4F11-8541-32404E82C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0550" y="2825750"/>
              <a:ext cx="104775" cy="104775"/>
            </a:xfrm>
            <a:custGeom>
              <a:avLst/>
              <a:gdLst>
                <a:gd name="T0" fmla="*/ 66 w 66"/>
                <a:gd name="T1" fmla="*/ 32 h 66"/>
                <a:gd name="T2" fmla="*/ 66 w 66"/>
                <a:gd name="T3" fmla="*/ 32 h 66"/>
                <a:gd name="T4" fmla="*/ 64 w 66"/>
                <a:gd name="T5" fmla="*/ 40 h 66"/>
                <a:gd name="T6" fmla="*/ 62 w 66"/>
                <a:gd name="T7" fmla="*/ 46 h 66"/>
                <a:gd name="T8" fmla="*/ 60 w 66"/>
                <a:gd name="T9" fmla="*/ 52 h 66"/>
                <a:gd name="T10" fmla="*/ 56 w 66"/>
                <a:gd name="T11" fmla="*/ 56 h 66"/>
                <a:gd name="T12" fmla="*/ 50 w 66"/>
                <a:gd name="T13" fmla="*/ 60 h 66"/>
                <a:gd name="T14" fmla="*/ 46 w 66"/>
                <a:gd name="T15" fmla="*/ 62 h 66"/>
                <a:gd name="T16" fmla="*/ 40 w 66"/>
                <a:gd name="T17" fmla="*/ 64 h 66"/>
                <a:gd name="T18" fmla="*/ 32 w 66"/>
                <a:gd name="T19" fmla="*/ 66 h 66"/>
                <a:gd name="T20" fmla="*/ 32 w 66"/>
                <a:gd name="T21" fmla="*/ 66 h 66"/>
                <a:gd name="T22" fmla="*/ 26 w 66"/>
                <a:gd name="T23" fmla="*/ 64 h 66"/>
                <a:gd name="T24" fmla="*/ 20 w 66"/>
                <a:gd name="T25" fmla="*/ 62 h 66"/>
                <a:gd name="T26" fmla="*/ 14 w 66"/>
                <a:gd name="T27" fmla="*/ 60 h 66"/>
                <a:gd name="T28" fmla="*/ 10 w 66"/>
                <a:gd name="T29" fmla="*/ 56 h 66"/>
                <a:gd name="T30" fmla="*/ 6 w 66"/>
                <a:gd name="T31" fmla="*/ 52 h 66"/>
                <a:gd name="T32" fmla="*/ 2 w 66"/>
                <a:gd name="T33" fmla="*/ 46 h 66"/>
                <a:gd name="T34" fmla="*/ 0 w 66"/>
                <a:gd name="T35" fmla="*/ 40 h 66"/>
                <a:gd name="T36" fmla="*/ 0 w 66"/>
                <a:gd name="T37" fmla="*/ 32 h 66"/>
                <a:gd name="T38" fmla="*/ 0 w 66"/>
                <a:gd name="T39" fmla="*/ 32 h 66"/>
                <a:gd name="T40" fmla="*/ 0 w 66"/>
                <a:gd name="T41" fmla="*/ 26 h 66"/>
                <a:gd name="T42" fmla="*/ 2 w 66"/>
                <a:gd name="T43" fmla="*/ 20 h 66"/>
                <a:gd name="T44" fmla="*/ 6 w 66"/>
                <a:gd name="T45" fmla="*/ 14 h 66"/>
                <a:gd name="T46" fmla="*/ 10 w 66"/>
                <a:gd name="T47" fmla="*/ 10 h 66"/>
                <a:gd name="T48" fmla="*/ 14 w 66"/>
                <a:gd name="T49" fmla="*/ 6 h 66"/>
                <a:gd name="T50" fmla="*/ 20 w 66"/>
                <a:gd name="T51" fmla="*/ 2 h 66"/>
                <a:gd name="T52" fmla="*/ 26 w 66"/>
                <a:gd name="T53" fmla="*/ 0 h 66"/>
                <a:gd name="T54" fmla="*/ 32 w 66"/>
                <a:gd name="T55" fmla="*/ 0 h 66"/>
                <a:gd name="T56" fmla="*/ 32 w 66"/>
                <a:gd name="T57" fmla="*/ 0 h 66"/>
                <a:gd name="T58" fmla="*/ 40 w 66"/>
                <a:gd name="T59" fmla="*/ 0 h 66"/>
                <a:gd name="T60" fmla="*/ 46 w 66"/>
                <a:gd name="T61" fmla="*/ 2 h 66"/>
                <a:gd name="T62" fmla="*/ 50 w 66"/>
                <a:gd name="T63" fmla="*/ 6 h 66"/>
                <a:gd name="T64" fmla="*/ 56 w 66"/>
                <a:gd name="T65" fmla="*/ 10 h 66"/>
                <a:gd name="T66" fmla="*/ 60 w 66"/>
                <a:gd name="T67" fmla="*/ 14 h 66"/>
                <a:gd name="T68" fmla="*/ 62 w 66"/>
                <a:gd name="T69" fmla="*/ 20 h 66"/>
                <a:gd name="T70" fmla="*/ 64 w 66"/>
                <a:gd name="T71" fmla="*/ 26 h 66"/>
                <a:gd name="T72" fmla="*/ 66 w 66"/>
                <a:gd name="T73" fmla="*/ 32 h 66"/>
                <a:gd name="T74" fmla="*/ 66 w 66"/>
                <a:gd name="T75" fmla="*/ 3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" h="66">
                  <a:moveTo>
                    <a:pt x="66" y="32"/>
                  </a:moveTo>
                  <a:lnTo>
                    <a:pt x="66" y="32"/>
                  </a:lnTo>
                  <a:lnTo>
                    <a:pt x="64" y="40"/>
                  </a:lnTo>
                  <a:lnTo>
                    <a:pt x="62" y="46"/>
                  </a:lnTo>
                  <a:lnTo>
                    <a:pt x="60" y="52"/>
                  </a:lnTo>
                  <a:lnTo>
                    <a:pt x="56" y="56"/>
                  </a:lnTo>
                  <a:lnTo>
                    <a:pt x="50" y="60"/>
                  </a:lnTo>
                  <a:lnTo>
                    <a:pt x="46" y="62"/>
                  </a:lnTo>
                  <a:lnTo>
                    <a:pt x="40" y="64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26" y="64"/>
                  </a:lnTo>
                  <a:lnTo>
                    <a:pt x="20" y="62"/>
                  </a:lnTo>
                  <a:lnTo>
                    <a:pt x="14" y="60"/>
                  </a:lnTo>
                  <a:lnTo>
                    <a:pt x="10" y="56"/>
                  </a:lnTo>
                  <a:lnTo>
                    <a:pt x="6" y="52"/>
                  </a:lnTo>
                  <a:lnTo>
                    <a:pt x="2" y="46"/>
                  </a:lnTo>
                  <a:lnTo>
                    <a:pt x="0" y="4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6" y="14"/>
                  </a:lnTo>
                  <a:lnTo>
                    <a:pt x="10" y="10"/>
                  </a:lnTo>
                  <a:lnTo>
                    <a:pt x="14" y="6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40" y="0"/>
                  </a:lnTo>
                  <a:lnTo>
                    <a:pt x="46" y="2"/>
                  </a:lnTo>
                  <a:lnTo>
                    <a:pt x="50" y="6"/>
                  </a:lnTo>
                  <a:lnTo>
                    <a:pt x="56" y="10"/>
                  </a:lnTo>
                  <a:lnTo>
                    <a:pt x="60" y="14"/>
                  </a:lnTo>
                  <a:lnTo>
                    <a:pt x="62" y="20"/>
                  </a:lnTo>
                  <a:lnTo>
                    <a:pt x="64" y="26"/>
                  </a:lnTo>
                  <a:lnTo>
                    <a:pt x="66" y="32"/>
                  </a:lnTo>
                  <a:lnTo>
                    <a:pt x="66" y="32"/>
                  </a:lnTo>
                  <a:close/>
                </a:path>
              </a:pathLst>
            </a:custGeom>
            <a:solidFill>
              <a:srgbClr val="486AE5"/>
            </a:solidFill>
            <a:ln w="1905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49">
              <a:extLst>
                <a:ext uri="{FF2B5EF4-FFF2-40B4-BE49-F238E27FC236}">
                  <a16:creationId xmlns:a16="http://schemas.microsoft.com/office/drawing/2014/main" id="{4261692F-17F9-4985-AF13-7751A4184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7050" y="2200275"/>
              <a:ext cx="139700" cy="1003300"/>
            </a:xfrm>
            <a:custGeom>
              <a:avLst/>
              <a:gdLst>
                <a:gd name="T0" fmla="*/ 66 w 88"/>
                <a:gd name="T1" fmla="*/ 0 h 632"/>
                <a:gd name="T2" fmla="*/ 66 w 88"/>
                <a:gd name="T3" fmla="*/ 0 h 632"/>
                <a:gd name="T4" fmla="*/ 70 w 88"/>
                <a:gd name="T5" fmla="*/ 18 h 632"/>
                <a:gd name="T6" fmla="*/ 76 w 88"/>
                <a:gd name="T7" fmla="*/ 64 h 632"/>
                <a:gd name="T8" fmla="*/ 84 w 88"/>
                <a:gd name="T9" fmla="*/ 136 h 632"/>
                <a:gd name="T10" fmla="*/ 86 w 88"/>
                <a:gd name="T11" fmla="*/ 178 h 632"/>
                <a:gd name="T12" fmla="*/ 88 w 88"/>
                <a:gd name="T13" fmla="*/ 224 h 632"/>
                <a:gd name="T14" fmla="*/ 88 w 88"/>
                <a:gd name="T15" fmla="*/ 272 h 632"/>
                <a:gd name="T16" fmla="*/ 84 w 88"/>
                <a:gd name="T17" fmla="*/ 324 h 632"/>
                <a:gd name="T18" fmla="*/ 80 w 88"/>
                <a:gd name="T19" fmla="*/ 376 h 632"/>
                <a:gd name="T20" fmla="*/ 72 w 88"/>
                <a:gd name="T21" fmla="*/ 430 h 632"/>
                <a:gd name="T22" fmla="*/ 60 w 88"/>
                <a:gd name="T23" fmla="*/ 482 h 632"/>
                <a:gd name="T24" fmla="*/ 44 w 88"/>
                <a:gd name="T25" fmla="*/ 534 h 632"/>
                <a:gd name="T26" fmla="*/ 36 w 88"/>
                <a:gd name="T27" fmla="*/ 560 h 632"/>
                <a:gd name="T28" fmla="*/ 24 w 88"/>
                <a:gd name="T29" fmla="*/ 584 h 632"/>
                <a:gd name="T30" fmla="*/ 12 w 88"/>
                <a:gd name="T31" fmla="*/ 608 h 632"/>
                <a:gd name="T32" fmla="*/ 0 w 88"/>
                <a:gd name="T33" fmla="*/ 632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632">
                  <a:moveTo>
                    <a:pt x="66" y="0"/>
                  </a:moveTo>
                  <a:lnTo>
                    <a:pt x="66" y="0"/>
                  </a:lnTo>
                  <a:lnTo>
                    <a:pt x="70" y="18"/>
                  </a:lnTo>
                  <a:lnTo>
                    <a:pt x="76" y="64"/>
                  </a:lnTo>
                  <a:lnTo>
                    <a:pt x="84" y="136"/>
                  </a:lnTo>
                  <a:lnTo>
                    <a:pt x="86" y="178"/>
                  </a:lnTo>
                  <a:lnTo>
                    <a:pt x="88" y="224"/>
                  </a:lnTo>
                  <a:lnTo>
                    <a:pt x="88" y="272"/>
                  </a:lnTo>
                  <a:lnTo>
                    <a:pt x="84" y="324"/>
                  </a:lnTo>
                  <a:lnTo>
                    <a:pt x="80" y="376"/>
                  </a:lnTo>
                  <a:lnTo>
                    <a:pt x="72" y="430"/>
                  </a:lnTo>
                  <a:lnTo>
                    <a:pt x="60" y="482"/>
                  </a:lnTo>
                  <a:lnTo>
                    <a:pt x="44" y="534"/>
                  </a:lnTo>
                  <a:lnTo>
                    <a:pt x="36" y="560"/>
                  </a:lnTo>
                  <a:lnTo>
                    <a:pt x="24" y="584"/>
                  </a:lnTo>
                  <a:lnTo>
                    <a:pt x="12" y="608"/>
                  </a:lnTo>
                  <a:lnTo>
                    <a:pt x="0" y="632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0">
              <a:extLst>
                <a:ext uri="{FF2B5EF4-FFF2-40B4-BE49-F238E27FC236}">
                  <a16:creationId xmlns:a16="http://schemas.microsoft.com/office/drawing/2014/main" id="{A5B3084E-83B0-4B57-B5FD-9CEA59427E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8425" y="2346325"/>
              <a:ext cx="828675" cy="422275"/>
            </a:xfrm>
            <a:custGeom>
              <a:avLst/>
              <a:gdLst>
                <a:gd name="T0" fmla="*/ 0 w 522"/>
                <a:gd name="T1" fmla="*/ 266 h 266"/>
                <a:gd name="T2" fmla="*/ 0 w 522"/>
                <a:gd name="T3" fmla="*/ 266 h 266"/>
                <a:gd name="T4" fmla="*/ 10 w 522"/>
                <a:gd name="T5" fmla="*/ 262 h 266"/>
                <a:gd name="T6" fmla="*/ 42 w 522"/>
                <a:gd name="T7" fmla="*/ 256 h 266"/>
                <a:gd name="T8" fmla="*/ 92 w 522"/>
                <a:gd name="T9" fmla="*/ 240 h 266"/>
                <a:gd name="T10" fmla="*/ 158 w 522"/>
                <a:gd name="T11" fmla="*/ 216 h 266"/>
                <a:gd name="T12" fmla="*/ 194 w 522"/>
                <a:gd name="T13" fmla="*/ 202 h 266"/>
                <a:gd name="T14" fmla="*/ 236 w 522"/>
                <a:gd name="T15" fmla="*/ 182 h 266"/>
                <a:gd name="T16" fmla="*/ 278 w 522"/>
                <a:gd name="T17" fmla="*/ 160 h 266"/>
                <a:gd name="T18" fmla="*/ 324 w 522"/>
                <a:gd name="T19" fmla="*/ 136 h 266"/>
                <a:gd name="T20" fmla="*/ 372 w 522"/>
                <a:gd name="T21" fmla="*/ 108 h 266"/>
                <a:gd name="T22" fmla="*/ 420 w 522"/>
                <a:gd name="T23" fmla="*/ 76 h 266"/>
                <a:gd name="T24" fmla="*/ 470 w 522"/>
                <a:gd name="T25" fmla="*/ 40 h 266"/>
                <a:gd name="T26" fmla="*/ 522 w 522"/>
                <a:gd name="T27" fmla="*/ 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2" h="266">
                  <a:moveTo>
                    <a:pt x="0" y="266"/>
                  </a:moveTo>
                  <a:lnTo>
                    <a:pt x="0" y="266"/>
                  </a:lnTo>
                  <a:lnTo>
                    <a:pt x="10" y="262"/>
                  </a:lnTo>
                  <a:lnTo>
                    <a:pt x="42" y="256"/>
                  </a:lnTo>
                  <a:lnTo>
                    <a:pt x="92" y="240"/>
                  </a:lnTo>
                  <a:lnTo>
                    <a:pt x="158" y="216"/>
                  </a:lnTo>
                  <a:lnTo>
                    <a:pt x="194" y="202"/>
                  </a:lnTo>
                  <a:lnTo>
                    <a:pt x="236" y="182"/>
                  </a:lnTo>
                  <a:lnTo>
                    <a:pt x="278" y="160"/>
                  </a:lnTo>
                  <a:lnTo>
                    <a:pt x="324" y="136"/>
                  </a:lnTo>
                  <a:lnTo>
                    <a:pt x="372" y="108"/>
                  </a:lnTo>
                  <a:lnTo>
                    <a:pt x="420" y="76"/>
                  </a:lnTo>
                  <a:lnTo>
                    <a:pt x="470" y="40"/>
                  </a:lnTo>
                  <a:lnTo>
                    <a:pt x="522" y="0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1">
              <a:extLst>
                <a:ext uri="{FF2B5EF4-FFF2-40B4-BE49-F238E27FC236}">
                  <a16:creationId xmlns:a16="http://schemas.microsoft.com/office/drawing/2014/main" id="{F6F2C2E1-A894-4E7B-996D-54BED2701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8425" y="2609850"/>
              <a:ext cx="914400" cy="371475"/>
            </a:xfrm>
            <a:custGeom>
              <a:avLst/>
              <a:gdLst>
                <a:gd name="T0" fmla="*/ 0 w 576"/>
                <a:gd name="T1" fmla="*/ 0 h 234"/>
                <a:gd name="T2" fmla="*/ 0 w 576"/>
                <a:gd name="T3" fmla="*/ 0 h 234"/>
                <a:gd name="T4" fmla="*/ 10 w 576"/>
                <a:gd name="T5" fmla="*/ 8 h 234"/>
                <a:gd name="T6" fmla="*/ 38 w 576"/>
                <a:gd name="T7" fmla="*/ 28 h 234"/>
                <a:gd name="T8" fmla="*/ 84 w 576"/>
                <a:gd name="T9" fmla="*/ 56 h 234"/>
                <a:gd name="T10" fmla="*/ 148 w 576"/>
                <a:gd name="T11" fmla="*/ 90 h 234"/>
                <a:gd name="T12" fmla="*/ 188 w 576"/>
                <a:gd name="T13" fmla="*/ 110 h 234"/>
                <a:gd name="T14" fmla="*/ 230 w 576"/>
                <a:gd name="T15" fmla="*/ 128 h 234"/>
                <a:gd name="T16" fmla="*/ 278 w 576"/>
                <a:gd name="T17" fmla="*/ 148 h 234"/>
                <a:gd name="T18" fmla="*/ 330 w 576"/>
                <a:gd name="T19" fmla="*/ 168 h 234"/>
                <a:gd name="T20" fmla="*/ 384 w 576"/>
                <a:gd name="T21" fmla="*/ 186 h 234"/>
                <a:gd name="T22" fmla="*/ 444 w 576"/>
                <a:gd name="T23" fmla="*/ 204 h 234"/>
                <a:gd name="T24" fmla="*/ 508 w 576"/>
                <a:gd name="T25" fmla="*/ 220 h 234"/>
                <a:gd name="T26" fmla="*/ 576 w 576"/>
                <a:gd name="T27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6" h="234">
                  <a:moveTo>
                    <a:pt x="0" y="0"/>
                  </a:moveTo>
                  <a:lnTo>
                    <a:pt x="0" y="0"/>
                  </a:lnTo>
                  <a:lnTo>
                    <a:pt x="10" y="8"/>
                  </a:lnTo>
                  <a:lnTo>
                    <a:pt x="38" y="28"/>
                  </a:lnTo>
                  <a:lnTo>
                    <a:pt x="84" y="56"/>
                  </a:lnTo>
                  <a:lnTo>
                    <a:pt x="148" y="90"/>
                  </a:lnTo>
                  <a:lnTo>
                    <a:pt x="188" y="110"/>
                  </a:lnTo>
                  <a:lnTo>
                    <a:pt x="230" y="128"/>
                  </a:lnTo>
                  <a:lnTo>
                    <a:pt x="278" y="148"/>
                  </a:lnTo>
                  <a:lnTo>
                    <a:pt x="330" y="168"/>
                  </a:lnTo>
                  <a:lnTo>
                    <a:pt x="384" y="186"/>
                  </a:lnTo>
                  <a:lnTo>
                    <a:pt x="444" y="204"/>
                  </a:lnTo>
                  <a:lnTo>
                    <a:pt x="508" y="220"/>
                  </a:lnTo>
                  <a:lnTo>
                    <a:pt x="576" y="234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" name="Group 12">
            <a:extLst>
              <a:ext uri="{FF2B5EF4-FFF2-40B4-BE49-F238E27FC236}">
                <a16:creationId xmlns:a16="http://schemas.microsoft.com/office/drawing/2014/main" id="{1F1F0021-EDB4-4213-8AA5-AFD73D6151A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9721" y="1213635"/>
            <a:ext cx="364509" cy="328170"/>
            <a:chOff x="2228" y="1033"/>
            <a:chExt cx="1304" cy="1174"/>
          </a:xfrm>
        </p:grpSpPr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BA1B061A-AE74-41FF-957F-EB5B435D2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8" y="1033"/>
              <a:ext cx="1304" cy="508"/>
            </a:xfrm>
            <a:custGeom>
              <a:avLst/>
              <a:gdLst>
                <a:gd name="T0" fmla="*/ 94 w 1304"/>
                <a:gd name="T1" fmla="*/ 322 h 508"/>
                <a:gd name="T2" fmla="*/ 0 w 1304"/>
                <a:gd name="T3" fmla="*/ 296 h 508"/>
                <a:gd name="T4" fmla="*/ 0 w 1304"/>
                <a:gd name="T5" fmla="*/ 210 h 508"/>
                <a:gd name="T6" fmla="*/ 606 w 1304"/>
                <a:gd name="T7" fmla="*/ 6 h 508"/>
                <a:gd name="T8" fmla="*/ 606 w 1304"/>
                <a:gd name="T9" fmla="*/ 6 h 508"/>
                <a:gd name="T10" fmla="*/ 622 w 1304"/>
                <a:gd name="T11" fmla="*/ 0 h 508"/>
                <a:gd name="T12" fmla="*/ 638 w 1304"/>
                <a:gd name="T13" fmla="*/ 0 h 508"/>
                <a:gd name="T14" fmla="*/ 654 w 1304"/>
                <a:gd name="T15" fmla="*/ 0 h 508"/>
                <a:gd name="T16" fmla="*/ 670 w 1304"/>
                <a:gd name="T17" fmla="*/ 6 h 508"/>
                <a:gd name="T18" fmla="*/ 1304 w 1304"/>
                <a:gd name="T19" fmla="*/ 210 h 508"/>
                <a:gd name="T20" fmla="*/ 1304 w 1304"/>
                <a:gd name="T21" fmla="*/ 296 h 508"/>
                <a:gd name="T22" fmla="*/ 662 w 1304"/>
                <a:gd name="T23" fmla="*/ 504 h 508"/>
                <a:gd name="T24" fmla="*/ 662 w 1304"/>
                <a:gd name="T25" fmla="*/ 504 h 508"/>
                <a:gd name="T26" fmla="*/ 648 w 1304"/>
                <a:gd name="T27" fmla="*/ 508 h 508"/>
                <a:gd name="T28" fmla="*/ 634 w 1304"/>
                <a:gd name="T29" fmla="*/ 508 h 508"/>
                <a:gd name="T30" fmla="*/ 620 w 1304"/>
                <a:gd name="T31" fmla="*/ 508 h 508"/>
                <a:gd name="T32" fmla="*/ 606 w 1304"/>
                <a:gd name="T33" fmla="*/ 504 h 508"/>
                <a:gd name="T34" fmla="*/ 184 w 1304"/>
                <a:gd name="T35" fmla="*/ 352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04" h="508">
                  <a:moveTo>
                    <a:pt x="94" y="322"/>
                  </a:moveTo>
                  <a:lnTo>
                    <a:pt x="0" y="296"/>
                  </a:lnTo>
                  <a:lnTo>
                    <a:pt x="0" y="210"/>
                  </a:lnTo>
                  <a:lnTo>
                    <a:pt x="606" y="6"/>
                  </a:lnTo>
                  <a:lnTo>
                    <a:pt x="606" y="6"/>
                  </a:lnTo>
                  <a:lnTo>
                    <a:pt x="622" y="0"/>
                  </a:lnTo>
                  <a:lnTo>
                    <a:pt x="638" y="0"/>
                  </a:lnTo>
                  <a:lnTo>
                    <a:pt x="654" y="0"/>
                  </a:lnTo>
                  <a:lnTo>
                    <a:pt x="670" y="6"/>
                  </a:lnTo>
                  <a:lnTo>
                    <a:pt x="1304" y="210"/>
                  </a:lnTo>
                  <a:lnTo>
                    <a:pt x="1304" y="296"/>
                  </a:lnTo>
                  <a:lnTo>
                    <a:pt x="662" y="504"/>
                  </a:lnTo>
                  <a:lnTo>
                    <a:pt x="662" y="504"/>
                  </a:lnTo>
                  <a:lnTo>
                    <a:pt x="648" y="508"/>
                  </a:lnTo>
                  <a:lnTo>
                    <a:pt x="634" y="508"/>
                  </a:lnTo>
                  <a:lnTo>
                    <a:pt x="620" y="508"/>
                  </a:lnTo>
                  <a:lnTo>
                    <a:pt x="606" y="504"/>
                  </a:lnTo>
                  <a:lnTo>
                    <a:pt x="184" y="352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BA071232-7A24-4994-AEDB-3A84789AFA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0" y="1243"/>
              <a:ext cx="482" cy="568"/>
            </a:xfrm>
            <a:custGeom>
              <a:avLst/>
              <a:gdLst>
                <a:gd name="T0" fmla="*/ 482 w 482"/>
                <a:gd name="T1" fmla="*/ 0 h 568"/>
                <a:gd name="T2" fmla="*/ 50 w 482"/>
                <a:gd name="T3" fmla="*/ 138 h 568"/>
                <a:gd name="T4" fmla="*/ 50 w 482"/>
                <a:gd name="T5" fmla="*/ 138 h 568"/>
                <a:gd name="T6" fmla="*/ 40 w 482"/>
                <a:gd name="T7" fmla="*/ 142 h 568"/>
                <a:gd name="T8" fmla="*/ 30 w 482"/>
                <a:gd name="T9" fmla="*/ 148 h 568"/>
                <a:gd name="T10" fmla="*/ 22 w 482"/>
                <a:gd name="T11" fmla="*/ 154 h 568"/>
                <a:gd name="T12" fmla="*/ 14 w 482"/>
                <a:gd name="T13" fmla="*/ 164 h 568"/>
                <a:gd name="T14" fmla="*/ 8 w 482"/>
                <a:gd name="T15" fmla="*/ 176 h 568"/>
                <a:gd name="T16" fmla="*/ 4 w 482"/>
                <a:gd name="T17" fmla="*/ 190 h 568"/>
                <a:gd name="T18" fmla="*/ 0 w 482"/>
                <a:gd name="T19" fmla="*/ 206 h 568"/>
                <a:gd name="T20" fmla="*/ 0 w 482"/>
                <a:gd name="T21" fmla="*/ 226 h 568"/>
                <a:gd name="T22" fmla="*/ 0 w 482"/>
                <a:gd name="T23" fmla="*/ 5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2" h="568">
                  <a:moveTo>
                    <a:pt x="482" y="0"/>
                  </a:moveTo>
                  <a:lnTo>
                    <a:pt x="50" y="138"/>
                  </a:lnTo>
                  <a:lnTo>
                    <a:pt x="50" y="138"/>
                  </a:lnTo>
                  <a:lnTo>
                    <a:pt x="40" y="142"/>
                  </a:lnTo>
                  <a:lnTo>
                    <a:pt x="30" y="148"/>
                  </a:lnTo>
                  <a:lnTo>
                    <a:pt x="22" y="154"/>
                  </a:lnTo>
                  <a:lnTo>
                    <a:pt x="14" y="164"/>
                  </a:lnTo>
                  <a:lnTo>
                    <a:pt x="8" y="176"/>
                  </a:lnTo>
                  <a:lnTo>
                    <a:pt x="4" y="190"/>
                  </a:lnTo>
                  <a:lnTo>
                    <a:pt x="0" y="206"/>
                  </a:lnTo>
                  <a:lnTo>
                    <a:pt x="0" y="226"/>
                  </a:lnTo>
                  <a:lnTo>
                    <a:pt x="0" y="568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E8429414-285C-49B8-91A5-E0F5DCFAD4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40" y="1441"/>
              <a:ext cx="454" cy="370"/>
            </a:xfrm>
            <a:custGeom>
              <a:avLst/>
              <a:gdLst>
                <a:gd name="T0" fmla="*/ 454 w 454"/>
                <a:gd name="T1" fmla="*/ 362 h 370"/>
                <a:gd name="T2" fmla="*/ 454 w 454"/>
                <a:gd name="T3" fmla="*/ 362 h 370"/>
                <a:gd name="T4" fmla="*/ 398 w 454"/>
                <a:gd name="T5" fmla="*/ 368 h 370"/>
                <a:gd name="T6" fmla="*/ 340 w 454"/>
                <a:gd name="T7" fmla="*/ 370 h 370"/>
                <a:gd name="T8" fmla="*/ 340 w 454"/>
                <a:gd name="T9" fmla="*/ 370 h 370"/>
                <a:gd name="T10" fmla="*/ 272 w 454"/>
                <a:gd name="T11" fmla="*/ 366 h 370"/>
                <a:gd name="T12" fmla="*/ 208 w 454"/>
                <a:gd name="T13" fmla="*/ 360 h 370"/>
                <a:gd name="T14" fmla="*/ 150 w 454"/>
                <a:gd name="T15" fmla="*/ 350 h 370"/>
                <a:gd name="T16" fmla="*/ 124 w 454"/>
                <a:gd name="T17" fmla="*/ 344 h 370"/>
                <a:gd name="T18" fmla="*/ 100 w 454"/>
                <a:gd name="T19" fmla="*/ 336 h 370"/>
                <a:gd name="T20" fmla="*/ 78 w 454"/>
                <a:gd name="T21" fmla="*/ 328 h 370"/>
                <a:gd name="T22" fmla="*/ 58 w 454"/>
                <a:gd name="T23" fmla="*/ 320 h 370"/>
                <a:gd name="T24" fmla="*/ 40 w 454"/>
                <a:gd name="T25" fmla="*/ 310 h 370"/>
                <a:gd name="T26" fmla="*/ 26 w 454"/>
                <a:gd name="T27" fmla="*/ 300 h 370"/>
                <a:gd name="T28" fmla="*/ 16 w 454"/>
                <a:gd name="T29" fmla="*/ 290 h 370"/>
                <a:gd name="T30" fmla="*/ 6 w 454"/>
                <a:gd name="T31" fmla="*/ 278 h 370"/>
                <a:gd name="T32" fmla="*/ 2 w 454"/>
                <a:gd name="T33" fmla="*/ 268 h 370"/>
                <a:gd name="T34" fmla="*/ 0 w 454"/>
                <a:gd name="T35" fmla="*/ 256 h 370"/>
                <a:gd name="T36" fmla="*/ 0 w 454"/>
                <a:gd name="T37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4" h="370">
                  <a:moveTo>
                    <a:pt x="454" y="362"/>
                  </a:moveTo>
                  <a:lnTo>
                    <a:pt x="454" y="362"/>
                  </a:lnTo>
                  <a:lnTo>
                    <a:pt x="398" y="368"/>
                  </a:lnTo>
                  <a:lnTo>
                    <a:pt x="340" y="370"/>
                  </a:lnTo>
                  <a:lnTo>
                    <a:pt x="340" y="370"/>
                  </a:lnTo>
                  <a:lnTo>
                    <a:pt x="272" y="366"/>
                  </a:lnTo>
                  <a:lnTo>
                    <a:pt x="208" y="360"/>
                  </a:lnTo>
                  <a:lnTo>
                    <a:pt x="150" y="350"/>
                  </a:lnTo>
                  <a:lnTo>
                    <a:pt x="124" y="344"/>
                  </a:lnTo>
                  <a:lnTo>
                    <a:pt x="100" y="336"/>
                  </a:lnTo>
                  <a:lnTo>
                    <a:pt x="78" y="328"/>
                  </a:lnTo>
                  <a:lnTo>
                    <a:pt x="58" y="320"/>
                  </a:lnTo>
                  <a:lnTo>
                    <a:pt x="40" y="310"/>
                  </a:lnTo>
                  <a:lnTo>
                    <a:pt x="26" y="300"/>
                  </a:lnTo>
                  <a:lnTo>
                    <a:pt x="16" y="290"/>
                  </a:lnTo>
                  <a:lnTo>
                    <a:pt x="6" y="278"/>
                  </a:lnTo>
                  <a:lnTo>
                    <a:pt x="2" y="268"/>
                  </a:lnTo>
                  <a:lnTo>
                    <a:pt x="0" y="256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Line 16">
              <a:extLst>
                <a:ext uri="{FF2B5EF4-FFF2-40B4-BE49-F238E27FC236}">
                  <a16:creationId xmlns:a16="http://schemas.microsoft.com/office/drawing/2014/main" id="{AC67E1B0-0B08-4CB1-9B9D-0AF103F8BB8D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3220" y="1441"/>
              <a:ext cx="0" cy="17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EB07378F-B84D-4F84-B82A-D5D5B2AD04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78" y="1623"/>
              <a:ext cx="396" cy="584"/>
            </a:xfrm>
            <a:custGeom>
              <a:avLst/>
              <a:gdLst>
                <a:gd name="T0" fmla="*/ 392 w 396"/>
                <a:gd name="T1" fmla="*/ 284 h 584"/>
                <a:gd name="T2" fmla="*/ 0 w 396"/>
                <a:gd name="T3" fmla="*/ 0 h 584"/>
                <a:gd name="T4" fmla="*/ 0 w 396"/>
                <a:gd name="T5" fmla="*/ 482 h 584"/>
                <a:gd name="T6" fmla="*/ 0 w 396"/>
                <a:gd name="T7" fmla="*/ 482 h 584"/>
                <a:gd name="T8" fmla="*/ 0 w 396"/>
                <a:gd name="T9" fmla="*/ 488 h 584"/>
                <a:gd name="T10" fmla="*/ 2 w 396"/>
                <a:gd name="T11" fmla="*/ 492 h 584"/>
                <a:gd name="T12" fmla="*/ 4 w 396"/>
                <a:gd name="T13" fmla="*/ 494 h 584"/>
                <a:gd name="T14" fmla="*/ 8 w 396"/>
                <a:gd name="T15" fmla="*/ 496 h 584"/>
                <a:gd name="T16" fmla="*/ 12 w 396"/>
                <a:gd name="T17" fmla="*/ 496 h 584"/>
                <a:gd name="T18" fmla="*/ 16 w 396"/>
                <a:gd name="T19" fmla="*/ 496 h 584"/>
                <a:gd name="T20" fmla="*/ 20 w 396"/>
                <a:gd name="T21" fmla="*/ 494 h 584"/>
                <a:gd name="T22" fmla="*/ 24 w 396"/>
                <a:gd name="T23" fmla="*/ 490 h 584"/>
                <a:gd name="T24" fmla="*/ 134 w 396"/>
                <a:gd name="T25" fmla="*/ 384 h 584"/>
                <a:gd name="T26" fmla="*/ 240 w 396"/>
                <a:gd name="T27" fmla="*/ 570 h 584"/>
                <a:gd name="T28" fmla="*/ 240 w 396"/>
                <a:gd name="T29" fmla="*/ 570 h 584"/>
                <a:gd name="T30" fmla="*/ 244 w 396"/>
                <a:gd name="T31" fmla="*/ 576 h 584"/>
                <a:gd name="T32" fmla="*/ 248 w 396"/>
                <a:gd name="T33" fmla="*/ 580 h 584"/>
                <a:gd name="T34" fmla="*/ 254 w 396"/>
                <a:gd name="T35" fmla="*/ 582 h 584"/>
                <a:gd name="T36" fmla="*/ 260 w 396"/>
                <a:gd name="T37" fmla="*/ 584 h 584"/>
                <a:gd name="T38" fmla="*/ 266 w 396"/>
                <a:gd name="T39" fmla="*/ 584 h 584"/>
                <a:gd name="T40" fmla="*/ 272 w 396"/>
                <a:gd name="T41" fmla="*/ 584 h 584"/>
                <a:gd name="T42" fmla="*/ 280 w 396"/>
                <a:gd name="T43" fmla="*/ 582 h 584"/>
                <a:gd name="T44" fmla="*/ 286 w 396"/>
                <a:gd name="T45" fmla="*/ 578 h 584"/>
                <a:gd name="T46" fmla="*/ 330 w 396"/>
                <a:gd name="T47" fmla="*/ 550 h 584"/>
                <a:gd name="T48" fmla="*/ 330 w 396"/>
                <a:gd name="T49" fmla="*/ 550 h 584"/>
                <a:gd name="T50" fmla="*/ 336 w 396"/>
                <a:gd name="T51" fmla="*/ 546 h 584"/>
                <a:gd name="T52" fmla="*/ 340 w 396"/>
                <a:gd name="T53" fmla="*/ 540 h 584"/>
                <a:gd name="T54" fmla="*/ 346 w 396"/>
                <a:gd name="T55" fmla="*/ 528 h 584"/>
                <a:gd name="T56" fmla="*/ 348 w 396"/>
                <a:gd name="T57" fmla="*/ 522 h 584"/>
                <a:gd name="T58" fmla="*/ 348 w 396"/>
                <a:gd name="T59" fmla="*/ 516 h 584"/>
                <a:gd name="T60" fmla="*/ 348 w 396"/>
                <a:gd name="T61" fmla="*/ 510 h 584"/>
                <a:gd name="T62" fmla="*/ 344 w 396"/>
                <a:gd name="T63" fmla="*/ 504 h 584"/>
                <a:gd name="T64" fmla="*/ 244 w 396"/>
                <a:gd name="T65" fmla="*/ 328 h 584"/>
                <a:gd name="T66" fmla="*/ 376 w 396"/>
                <a:gd name="T67" fmla="*/ 328 h 584"/>
                <a:gd name="T68" fmla="*/ 376 w 396"/>
                <a:gd name="T69" fmla="*/ 328 h 584"/>
                <a:gd name="T70" fmla="*/ 382 w 396"/>
                <a:gd name="T71" fmla="*/ 328 h 584"/>
                <a:gd name="T72" fmla="*/ 388 w 396"/>
                <a:gd name="T73" fmla="*/ 324 h 584"/>
                <a:gd name="T74" fmla="*/ 392 w 396"/>
                <a:gd name="T75" fmla="*/ 316 h 584"/>
                <a:gd name="T76" fmla="*/ 394 w 396"/>
                <a:gd name="T77" fmla="*/ 310 h 584"/>
                <a:gd name="T78" fmla="*/ 396 w 396"/>
                <a:gd name="T79" fmla="*/ 302 h 584"/>
                <a:gd name="T80" fmla="*/ 396 w 396"/>
                <a:gd name="T81" fmla="*/ 294 h 584"/>
                <a:gd name="T82" fmla="*/ 394 w 396"/>
                <a:gd name="T83" fmla="*/ 288 h 584"/>
                <a:gd name="T84" fmla="*/ 392 w 396"/>
                <a:gd name="T85" fmla="*/ 284 h 584"/>
                <a:gd name="T86" fmla="*/ 392 w 396"/>
                <a:gd name="T87" fmla="*/ 284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6" h="584">
                  <a:moveTo>
                    <a:pt x="392" y="284"/>
                  </a:moveTo>
                  <a:lnTo>
                    <a:pt x="0" y="0"/>
                  </a:lnTo>
                  <a:lnTo>
                    <a:pt x="0" y="482"/>
                  </a:lnTo>
                  <a:lnTo>
                    <a:pt x="0" y="482"/>
                  </a:lnTo>
                  <a:lnTo>
                    <a:pt x="0" y="488"/>
                  </a:lnTo>
                  <a:lnTo>
                    <a:pt x="2" y="492"/>
                  </a:lnTo>
                  <a:lnTo>
                    <a:pt x="4" y="494"/>
                  </a:lnTo>
                  <a:lnTo>
                    <a:pt x="8" y="496"/>
                  </a:lnTo>
                  <a:lnTo>
                    <a:pt x="12" y="496"/>
                  </a:lnTo>
                  <a:lnTo>
                    <a:pt x="16" y="496"/>
                  </a:lnTo>
                  <a:lnTo>
                    <a:pt x="20" y="494"/>
                  </a:lnTo>
                  <a:lnTo>
                    <a:pt x="24" y="490"/>
                  </a:lnTo>
                  <a:lnTo>
                    <a:pt x="134" y="384"/>
                  </a:lnTo>
                  <a:lnTo>
                    <a:pt x="240" y="570"/>
                  </a:lnTo>
                  <a:lnTo>
                    <a:pt x="240" y="570"/>
                  </a:lnTo>
                  <a:lnTo>
                    <a:pt x="244" y="576"/>
                  </a:lnTo>
                  <a:lnTo>
                    <a:pt x="248" y="580"/>
                  </a:lnTo>
                  <a:lnTo>
                    <a:pt x="254" y="582"/>
                  </a:lnTo>
                  <a:lnTo>
                    <a:pt x="260" y="584"/>
                  </a:lnTo>
                  <a:lnTo>
                    <a:pt x="266" y="584"/>
                  </a:lnTo>
                  <a:lnTo>
                    <a:pt x="272" y="584"/>
                  </a:lnTo>
                  <a:lnTo>
                    <a:pt x="280" y="582"/>
                  </a:lnTo>
                  <a:lnTo>
                    <a:pt x="286" y="578"/>
                  </a:lnTo>
                  <a:lnTo>
                    <a:pt x="330" y="550"/>
                  </a:lnTo>
                  <a:lnTo>
                    <a:pt x="330" y="550"/>
                  </a:lnTo>
                  <a:lnTo>
                    <a:pt x="336" y="546"/>
                  </a:lnTo>
                  <a:lnTo>
                    <a:pt x="340" y="540"/>
                  </a:lnTo>
                  <a:lnTo>
                    <a:pt x="346" y="528"/>
                  </a:lnTo>
                  <a:lnTo>
                    <a:pt x="348" y="522"/>
                  </a:lnTo>
                  <a:lnTo>
                    <a:pt x="348" y="516"/>
                  </a:lnTo>
                  <a:lnTo>
                    <a:pt x="348" y="510"/>
                  </a:lnTo>
                  <a:lnTo>
                    <a:pt x="344" y="504"/>
                  </a:lnTo>
                  <a:lnTo>
                    <a:pt x="244" y="328"/>
                  </a:lnTo>
                  <a:lnTo>
                    <a:pt x="376" y="328"/>
                  </a:lnTo>
                  <a:lnTo>
                    <a:pt x="376" y="328"/>
                  </a:lnTo>
                  <a:lnTo>
                    <a:pt x="382" y="328"/>
                  </a:lnTo>
                  <a:lnTo>
                    <a:pt x="388" y="324"/>
                  </a:lnTo>
                  <a:lnTo>
                    <a:pt x="392" y="316"/>
                  </a:lnTo>
                  <a:lnTo>
                    <a:pt x="394" y="310"/>
                  </a:lnTo>
                  <a:lnTo>
                    <a:pt x="396" y="302"/>
                  </a:lnTo>
                  <a:lnTo>
                    <a:pt x="396" y="294"/>
                  </a:lnTo>
                  <a:lnTo>
                    <a:pt x="394" y="288"/>
                  </a:lnTo>
                  <a:lnTo>
                    <a:pt x="392" y="284"/>
                  </a:lnTo>
                  <a:lnTo>
                    <a:pt x="392" y="284"/>
                  </a:lnTo>
                  <a:close/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D032FE7-1047-40FA-A644-B2D3BAB43324}"/>
              </a:ext>
            </a:extLst>
          </p:cNvPr>
          <p:cNvGrpSpPr/>
          <p:nvPr/>
        </p:nvGrpSpPr>
        <p:grpSpPr>
          <a:xfrm>
            <a:off x="4980820" y="1183271"/>
            <a:ext cx="401722" cy="324825"/>
            <a:chOff x="-2605087" y="5451475"/>
            <a:chExt cx="1443038" cy="1166813"/>
          </a:xfrm>
          <a:solidFill>
            <a:schemeClr val="bg1"/>
          </a:solidFill>
        </p:grpSpPr>
        <p:sp>
          <p:nvSpPr>
            <p:cNvPr id="87" name="Freeform 66">
              <a:extLst>
                <a:ext uri="{FF2B5EF4-FFF2-40B4-BE49-F238E27FC236}">
                  <a16:creationId xmlns:a16="http://schemas.microsoft.com/office/drawing/2014/main" id="{33B2ECFE-1358-4C7F-9653-9A8A9360D0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427287" y="5764213"/>
              <a:ext cx="927100" cy="854075"/>
            </a:xfrm>
            <a:custGeom>
              <a:avLst/>
              <a:gdLst>
                <a:gd name="T0" fmla="*/ 55 w 584"/>
                <a:gd name="T1" fmla="*/ 0 h 538"/>
                <a:gd name="T2" fmla="*/ 24 w 584"/>
                <a:gd name="T3" fmla="*/ 10 h 538"/>
                <a:gd name="T4" fmla="*/ 5 w 584"/>
                <a:gd name="T5" fmla="*/ 34 h 538"/>
                <a:gd name="T6" fmla="*/ 0 w 584"/>
                <a:gd name="T7" fmla="*/ 371 h 538"/>
                <a:gd name="T8" fmla="*/ 5 w 584"/>
                <a:gd name="T9" fmla="*/ 391 h 538"/>
                <a:gd name="T10" fmla="*/ 24 w 584"/>
                <a:gd name="T11" fmla="*/ 416 h 538"/>
                <a:gd name="T12" fmla="*/ 55 w 584"/>
                <a:gd name="T13" fmla="*/ 426 h 538"/>
                <a:gd name="T14" fmla="*/ 209 w 584"/>
                <a:gd name="T15" fmla="*/ 448 h 538"/>
                <a:gd name="T16" fmla="*/ 195 w 584"/>
                <a:gd name="T17" fmla="*/ 512 h 538"/>
                <a:gd name="T18" fmla="*/ 153 w 584"/>
                <a:gd name="T19" fmla="*/ 514 h 538"/>
                <a:gd name="T20" fmla="*/ 144 w 584"/>
                <a:gd name="T21" fmla="*/ 526 h 538"/>
                <a:gd name="T22" fmla="*/ 148 w 584"/>
                <a:gd name="T23" fmla="*/ 534 h 538"/>
                <a:gd name="T24" fmla="*/ 426 w 584"/>
                <a:gd name="T25" fmla="*/ 538 h 538"/>
                <a:gd name="T26" fmla="*/ 435 w 584"/>
                <a:gd name="T27" fmla="*/ 534 h 538"/>
                <a:gd name="T28" fmla="*/ 440 w 584"/>
                <a:gd name="T29" fmla="*/ 526 h 538"/>
                <a:gd name="T30" fmla="*/ 431 w 584"/>
                <a:gd name="T31" fmla="*/ 514 h 538"/>
                <a:gd name="T32" fmla="*/ 389 w 584"/>
                <a:gd name="T33" fmla="*/ 512 h 538"/>
                <a:gd name="T34" fmla="*/ 374 w 584"/>
                <a:gd name="T35" fmla="*/ 448 h 538"/>
                <a:gd name="T36" fmla="*/ 528 w 584"/>
                <a:gd name="T37" fmla="*/ 426 h 538"/>
                <a:gd name="T38" fmla="*/ 560 w 584"/>
                <a:gd name="T39" fmla="*/ 416 h 538"/>
                <a:gd name="T40" fmla="*/ 579 w 584"/>
                <a:gd name="T41" fmla="*/ 391 h 538"/>
                <a:gd name="T42" fmla="*/ 584 w 584"/>
                <a:gd name="T43" fmla="*/ 55 h 538"/>
                <a:gd name="T44" fmla="*/ 579 w 584"/>
                <a:gd name="T45" fmla="*/ 34 h 538"/>
                <a:gd name="T46" fmla="*/ 560 w 584"/>
                <a:gd name="T47" fmla="*/ 10 h 538"/>
                <a:gd name="T48" fmla="*/ 528 w 584"/>
                <a:gd name="T49" fmla="*/ 0 h 538"/>
                <a:gd name="T50" fmla="*/ 25 w 584"/>
                <a:gd name="T51" fmla="*/ 55 h 538"/>
                <a:gd name="T52" fmla="*/ 30 w 584"/>
                <a:gd name="T53" fmla="*/ 39 h 538"/>
                <a:gd name="T54" fmla="*/ 44 w 584"/>
                <a:gd name="T55" fmla="*/ 28 h 538"/>
                <a:gd name="T56" fmla="*/ 528 w 584"/>
                <a:gd name="T57" fmla="*/ 26 h 538"/>
                <a:gd name="T58" fmla="*/ 540 w 584"/>
                <a:gd name="T59" fmla="*/ 28 h 538"/>
                <a:gd name="T60" fmla="*/ 554 w 584"/>
                <a:gd name="T61" fmla="*/ 39 h 538"/>
                <a:gd name="T62" fmla="*/ 559 w 584"/>
                <a:gd name="T63" fmla="*/ 55 h 538"/>
                <a:gd name="T64" fmla="*/ 25 w 584"/>
                <a:gd name="T65" fmla="*/ 55 h 538"/>
                <a:gd name="T66" fmla="*/ 227 w 584"/>
                <a:gd name="T67" fmla="*/ 492 h 538"/>
                <a:gd name="T68" fmla="*/ 237 w 584"/>
                <a:gd name="T69" fmla="*/ 426 h 538"/>
                <a:gd name="T70" fmla="*/ 349 w 584"/>
                <a:gd name="T71" fmla="*/ 448 h 538"/>
                <a:gd name="T72" fmla="*/ 362 w 584"/>
                <a:gd name="T73" fmla="*/ 512 h 538"/>
                <a:gd name="T74" fmla="*/ 559 w 584"/>
                <a:gd name="T75" fmla="*/ 371 h 538"/>
                <a:gd name="T76" fmla="*/ 556 w 584"/>
                <a:gd name="T77" fmla="*/ 382 h 538"/>
                <a:gd name="T78" fmla="*/ 545 w 584"/>
                <a:gd name="T79" fmla="*/ 395 h 538"/>
                <a:gd name="T80" fmla="*/ 528 w 584"/>
                <a:gd name="T81" fmla="*/ 400 h 538"/>
                <a:gd name="T82" fmla="*/ 49 w 584"/>
                <a:gd name="T83" fmla="*/ 400 h 538"/>
                <a:gd name="T84" fmla="*/ 34 w 584"/>
                <a:gd name="T85" fmla="*/ 391 h 538"/>
                <a:gd name="T86" fmla="*/ 25 w 584"/>
                <a:gd name="T87" fmla="*/ 375 h 538"/>
                <a:gd name="T88" fmla="*/ 559 w 584"/>
                <a:gd name="T89" fmla="*/ 367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84" h="538">
                  <a:moveTo>
                    <a:pt x="528" y="0"/>
                  </a:moveTo>
                  <a:lnTo>
                    <a:pt x="55" y="0"/>
                  </a:lnTo>
                  <a:lnTo>
                    <a:pt x="55" y="0"/>
                  </a:lnTo>
                  <a:lnTo>
                    <a:pt x="44" y="1"/>
                  </a:lnTo>
                  <a:lnTo>
                    <a:pt x="34" y="5"/>
                  </a:lnTo>
                  <a:lnTo>
                    <a:pt x="24" y="10"/>
                  </a:lnTo>
                  <a:lnTo>
                    <a:pt x="16" y="17"/>
                  </a:lnTo>
                  <a:lnTo>
                    <a:pt x="10" y="25"/>
                  </a:lnTo>
                  <a:lnTo>
                    <a:pt x="5" y="34"/>
                  </a:lnTo>
                  <a:lnTo>
                    <a:pt x="1" y="44"/>
                  </a:lnTo>
                  <a:lnTo>
                    <a:pt x="0" y="55"/>
                  </a:lnTo>
                  <a:lnTo>
                    <a:pt x="0" y="371"/>
                  </a:lnTo>
                  <a:lnTo>
                    <a:pt x="0" y="371"/>
                  </a:lnTo>
                  <a:lnTo>
                    <a:pt x="1" y="382"/>
                  </a:lnTo>
                  <a:lnTo>
                    <a:pt x="5" y="391"/>
                  </a:lnTo>
                  <a:lnTo>
                    <a:pt x="10" y="401"/>
                  </a:lnTo>
                  <a:lnTo>
                    <a:pt x="16" y="408"/>
                  </a:lnTo>
                  <a:lnTo>
                    <a:pt x="24" y="416"/>
                  </a:lnTo>
                  <a:lnTo>
                    <a:pt x="34" y="421"/>
                  </a:lnTo>
                  <a:lnTo>
                    <a:pt x="44" y="424"/>
                  </a:lnTo>
                  <a:lnTo>
                    <a:pt x="55" y="426"/>
                  </a:lnTo>
                  <a:lnTo>
                    <a:pt x="211" y="426"/>
                  </a:lnTo>
                  <a:lnTo>
                    <a:pt x="211" y="426"/>
                  </a:lnTo>
                  <a:lnTo>
                    <a:pt x="209" y="448"/>
                  </a:lnTo>
                  <a:lnTo>
                    <a:pt x="206" y="470"/>
                  </a:lnTo>
                  <a:lnTo>
                    <a:pt x="201" y="492"/>
                  </a:lnTo>
                  <a:lnTo>
                    <a:pt x="195" y="512"/>
                  </a:lnTo>
                  <a:lnTo>
                    <a:pt x="157" y="512"/>
                  </a:lnTo>
                  <a:lnTo>
                    <a:pt x="157" y="512"/>
                  </a:lnTo>
                  <a:lnTo>
                    <a:pt x="153" y="514"/>
                  </a:lnTo>
                  <a:lnTo>
                    <a:pt x="148" y="516"/>
                  </a:lnTo>
                  <a:lnTo>
                    <a:pt x="145" y="521"/>
                  </a:lnTo>
                  <a:lnTo>
                    <a:pt x="144" y="526"/>
                  </a:lnTo>
                  <a:lnTo>
                    <a:pt x="144" y="526"/>
                  </a:lnTo>
                  <a:lnTo>
                    <a:pt x="145" y="531"/>
                  </a:lnTo>
                  <a:lnTo>
                    <a:pt x="148" y="534"/>
                  </a:lnTo>
                  <a:lnTo>
                    <a:pt x="153" y="537"/>
                  </a:lnTo>
                  <a:lnTo>
                    <a:pt x="157" y="538"/>
                  </a:lnTo>
                  <a:lnTo>
                    <a:pt x="426" y="538"/>
                  </a:lnTo>
                  <a:lnTo>
                    <a:pt x="426" y="538"/>
                  </a:lnTo>
                  <a:lnTo>
                    <a:pt x="431" y="537"/>
                  </a:lnTo>
                  <a:lnTo>
                    <a:pt x="435" y="534"/>
                  </a:lnTo>
                  <a:lnTo>
                    <a:pt x="439" y="531"/>
                  </a:lnTo>
                  <a:lnTo>
                    <a:pt x="440" y="526"/>
                  </a:lnTo>
                  <a:lnTo>
                    <a:pt x="440" y="526"/>
                  </a:lnTo>
                  <a:lnTo>
                    <a:pt x="439" y="521"/>
                  </a:lnTo>
                  <a:lnTo>
                    <a:pt x="435" y="516"/>
                  </a:lnTo>
                  <a:lnTo>
                    <a:pt x="431" y="514"/>
                  </a:lnTo>
                  <a:lnTo>
                    <a:pt x="426" y="512"/>
                  </a:lnTo>
                  <a:lnTo>
                    <a:pt x="389" y="512"/>
                  </a:lnTo>
                  <a:lnTo>
                    <a:pt x="389" y="512"/>
                  </a:lnTo>
                  <a:lnTo>
                    <a:pt x="382" y="492"/>
                  </a:lnTo>
                  <a:lnTo>
                    <a:pt x="378" y="470"/>
                  </a:lnTo>
                  <a:lnTo>
                    <a:pt x="374" y="448"/>
                  </a:lnTo>
                  <a:lnTo>
                    <a:pt x="373" y="426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40" y="424"/>
                  </a:lnTo>
                  <a:lnTo>
                    <a:pt x="550" y="421"/>
                  </a:lnTo>
                  <a:lnTo>
                    <a:pt x="560" y="416"/>
                  </a:lnTo>
                  <a:lnTo>
                    <a:pt x="567" y="408"/>
                  </a:lnTo>
                  <a:lnTo>
                    <a:pt x="574" y="401"/>
                  </a:lnTo>
                  <a:lnTo>
                    <a:pt x="579" y="391"/>
                  </a:lnTo>
                  <a:lnTo>
                    <a:pt x="583" y="382"/>
                  </a:lnTo>
                  <a:lnTo>
                    <a:pt x="584" y="371"/>
                  </a:lnTo>
                  <a:lnTo>
                    <a:pt x="584" y="55"/>
                  </a:lnTo>
                  <a:lnTo>
                    <a:pt x="584" y="55"/>
                  </a:lnTo>
                  <a:lnTo>
                    <a:pt x="583" y="44"/>
                  </a:lnTo>
                  <a:lnTo>
                    <a:pt x="579" y="34"/>
                  </a:lnTo>
                  <a:lnTo>
                    <a:pt x="574" y="25"/>
                  </a:lnTo>
                  <a:lnTo>
                    <a:pt x="567" y="17"/>
                  </a:lnTo>
                  <a:lnTo>
                    <a:pt x="560" y="10"/>
                  </a:lnTo>
                  <a:lnTo>
                    <a:pt x="550" y="5"/>
                  </a:lnTo>
                  <a:lnTo>
                    <a:pt x="540" y="1"/>
                  </a:lnTo>
                  <a:lnTo>
                    <a:pt x="528" y="0"/>
                  </a:lnTo>
                  <a:lnTo>
                    <a:pt x="528" y="0"/>
                  </a:lnTo>
                  <a:close/>
                  <a:moveTo>
                    <a:pt x="25" y="55"/>
                  </a:moveTo>
                  <a:lnTo>
                    <a:pt x="25" y="55"/>
                  </a:lnTo>
                  <a:lnTo>
                    <a:pt x="25" y="49"/>
                  </a:lnTo>
                  <a:lnTo>
                    <a:pt x="28" y="44"/>
                  </a:lnTo>
                  <a:lnTo>
                    <a:pt x="30" y="39"/>
                  </a:lnTo>
                  <a:lnTo>
                    <a:pt x="34" y="34"/>
                  </a:lnTo>
                  <a:lnTo>
                    <a:pt x="39" y="31"/>
                  </a:lnTo>
                  <a:lnTo>
                    <a:pt x="44" y="28"/>
                  </a:lnTo>
                  <a:lnTo>
                    <a:pt x="49" y="26"/>
                  </a:lnTo>
                  <a:lnTo>
                    <a:pt x="55" y="26"/>
                  </a:lnTo>
                  <a:lnTo>
                    <a:pt x="528" y="26"/>
                  </a:lnTo>
                  <a:lnTo>
                    <a:pt x="528" y="26"/>
                  </a:lnTo>
                  <a:lnTo>
                    <a:pt x="534" y="26"/>
                  </a:lnTo>
                  <a:lnTo>
                    <a:pt x="540" y="28"/>
                  </a:lnTo>
                  <a:lnTo>
                    <a:pt x="545" y="31"/>
                  </a:lnTo>
                  <a:lnTo>
                    <a:pt x="550" y="34"/>
                  </a:lnTo>
                  <a:lnTo>
                    <a:pt x="554" y="39"/>
                  </a:lnTo>
                  <a:lnTo>
                    <a:pt x="556" y="44"/>
                  </a:lnTo>
                  <a:lnTo>
                    <a:pt x="559" y="49"/>
                  </a:lnTo>
                  <a:lnTo>
                    <a:pt x="559" y="55"/>
                  </a:lnTo>
                  <a:lnTo>
                    <a:pt x="559" y="342"/>
                  </a:lnTo>
                  <a:lnTo>
                    <a:pt x="25" y="342"/>
                  </a:lnTo>
                  <a:lnTo>
                    <a:pt x="25" y="55"/>
                  </a:lnTo>
                  <a:close/>
                  <a:moveTo>
                    <a:pt x="221" y="512"/>
                  </a:moveTo>
                  <a:lnTo>
                    <a:pt x="221" y="512"/>
                  </a:lnTo>
                  <a:lnTo>
                    <a:pt x="227" y="492"/>
                  </a:lnTo>
                  <a:lnTo>
                    <a:pt x="232" y="470"/>
                  </a:lnTo>
                  <a:lnTo>
                    <a:pt x="234" y="448"/>
                  </a:lnTo>
                  <a:lnTo>
                    <a:pt x="237" y="426"/>
                  </a:lnTo>
                  <a:lnTo>
                    <a:pt x="347" y="426"/>
                  </a:lnTo>
                  <a:lnTo>
                    <a:pt x="347" y="426"/>
                  </a:lnTo>
                  <a:lnTo>
                    <a:pt x="349" y="448"/>
                  </a:lnTo>
                  <a:lnTo>
                    <a:pt x="352" y="470"/>
                  </a:lnTo>
                  <a:lnTo>
                    <a:pt x="357" y="492"/>
                  </a:lnTo>
                  <a:lnTo>
                    <a:pt x="362" y="512"/>
                  </a:lnTo>
                  <a:lnTo>
                    <a:pt x="221" y="512"/>
                  </a:lnTo>
                  <a:close/>
                  <a:moveTo>
                    <a:pt x="559" y="371"/>
                  </a:moveTo>
                  <a:lnTo>
                    <a:pt x="559" y="371"/>
                  </a:lnTo>
                  <a:lnTo>
                    <a:pt x="559" y="371"/>
                  </a:lnTo>
                  <a:lnTo>
                    <a:pt x="559" y="375"/>
                  </a:lnTo>
                  <a:lnTo>
                    <a:pt x="556" y="382"/>
                  </a:lnTo>
                  <a:lnTo>
                    <a:pt x="554" y="386"/>
                  </a:lnTo>
                  <a:lnTo>
                    <a:pt x="550" y="391"/>
                  </a:lnTo>
                  <a:lnTo>
                    <a:pt x="545" y="395"/>
                  </a:lnTo>
                  <a:lnTo>
                    <a:pt x="540" y="397"/>
                  </a:lnTo>
                  <a:lnTo>
                    <a:pt x="534" y="400"/>
                  </a:lnTo>
                  <a:lnTo>
                    <a:pt x="528" y="400"/>
                  </a:lnTo>
                  <a:lnTo>
                    <a:pt x="55" y="400"/>
                  </a:lnTo>
                  <a:lnTo>
                    <a:pt x="55" y="400"/>
                  </a:lnTo>
                  <a:lnTo>
                    <a:pt x="49" y="400"/>
                  </a:lnTo>
                  <a:lnTo>
                    <a:pt x="44" y="397"/>
                  </a:lnTo>
                  <a:lnTo>
                    <a:pt x="39" y="395"/>
                  </a:lnTo>
                  <a:lnTo>
                    <a:pt x="34" y="391"/>
                  </a:lnTo>
                  <a:lnTo>
                    <a:pt x="30" y="386"/>
                  </a:lnTo>
                  <a:lnTo>
                    <a:pt x="28" y="382"/>
                  </a:lnTo>
                  <a:lnTo>
                    <a:pt x="25" y="375"/>
                  </a:lnTo>
                  <a:lnTo>
                    <a:pt x="25" y="371"/>
                  </a:lnTo>
                  <a:lnTo>
                    <a:pt x="25" y="367"/>
                  </a:lnTo>
                  <a:lnTo>
                    <a:pt x="559" y="367"/>
                  </a:lnTo>
                  <a:lnTo>
                    <a:pt x="559" y="3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7">
              <a:extLst>
                <a:ext uri="{FF2B5EF4-FFF2-40B4-BE49-F238E27FC236}">
                  <a16:creationId xmlns:a16="http://schemas.microsoft.com/office/drawing/2014/main" id="{F2D5579B-D3B5-416A-B29C-2D38250383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144712" y="6034088"/>
              <a:ext cx="179388" cy="31750"/>
            </a:xfrm>
            <a:custGeom>
              <a:avLst/>
              <a:gdLst>
                <a:gd name="T0" fmla="*/ 12 w 113"/>
                <a:gd name="T1" fmla="*/ 20 h 20"/>
                <a:gd name="T2" fmla="*/ 12 w 113"/>
                <a:gd name="T3" fmla="*/ 20 h 20"/>
                <a:gd name="T4" fmla="*/ 101 w 113"/>
                <a:gd name="T5" fmla="*/ 20 h 20"/>
                <a:gd name="T6" fmla="*/ 101 w 113"/>
                <a:gd name="T7" fmla="*/ 20 h 20"/>
                <a:gd name="T8" fmla="*/ 105 w 113"/>
                <a:gd name="T9" fmla="*/ 18 h 20"/>
                <a:gd name="T10" fmla="*/ 109 w 113"/>
                <a:gd name="T11" fmla="*/ 16 h 20"/>
                <a:gd name="T12" fmla="*/ 112 w 113"/>
                <a:gd name="T13" fmla="*/ 14 h 20"/>
                <a:gd name="T14" fmla="*/ 113 w 113"/>
                <a:gd name="T15" fmla="*/ 10 h 20"/>
                <a:gd name="T16" fmla="*/ 113 w 113"/>
                <a:gd name="T17" fmla="*/ 10 h 20"/>
                <a:gd name="T18" fmla="*/ 112 w 113"/>
                <a:gd name="T19" fmla="*/ 5 h 20"/>
                <a:gd name="T20" fmla="*/ 109 w 113"/>
                <a:gd name="T21" fmla="*/ 3 h 20"/>
                <a:gd name="T22" fmla="*/ 105 w 113"/>
                <a:gd name="T23" fmla="*/ 0 h 20"/>
                <a:gd name="T24" fmla="*/ 99 w 113"/>
                <a:gd name="T25" fmla="*/ 0 h 20"/>
                <a:gd name="T26" fmla="*/ 99 w 113"/>
                <a:gd name="T27" fmla="*/ 0 h 20"/>
                <a:gd name="T28" fmla="*/ 56 w 113"/>
                <a:gd name="T29" fmla="*/ 0 h 20"/>
                <a:gd name="T30" fmla="*/ 56 w 113"/>
                <a:gd name="T31" fmla="*/ 0 h 20"/>
                <a:gd name="T32" fmla="*/ 56 w 113"/>
                <a:gd name="T33" fmla="*/ 0 h 20"/>
                <a:gd name="T34" fmla="*/ 56 w 113"/>
                <a:gd name="T35" fmla="*/ 0 h 20"/>
                <a:gd name="T36" fmla="*/ 12 w 113"/>
                <a:gd name="T37" fmla="*/ 0 h 20"/>
                <a:gd name="T38" fmla="*/ 12 w 113"/>
                <a:gd name="T39" fmla="*/ 0 h 20"/>
                <a:gd name="T40" fmla="*/ 8 w 113"/>
                <a:gd name="T41" fmla="*/ 0 h 20"/>
                <a:gd name="T42" fmla="*/ 3 w 113"/>
                <a:gd name="T43" fmla="*/ 3 h 20"/>
                <a:gd name="T44" fmla="*/ 0 w 113"/>
                <a:gd name="T45" fmla="*/ 5 h 20"/>
                <a:gd name="T46" fmla="*/ 0 w 113"/>
                <a:gd name="T47" fmla="*/ 9 h 20"/>
                <a:gd name="T48" fmla="*/ 0 w 113"/>
                <a:gd name="T49" fmla="*/ 9 h 20"/>
                <a:gd name="T50" fmla="*/ 0 w 113"/>
                <a:gd name="T51" fmla="*/ 14 h 20"/>
                <a:gd name="T52" fmla="*/ 3 w 113"/>
                <a:gd name="T53" fmla="*/ 16 h 20"/>
                <a:gd name="T54" fmla="*/ 6 w 113"/>
                <a:gd name="T55" fmla="*/ 18 h 20"/>
                <a:gd name="T56" fmla="*/ 12 w 113"/>
                <a:gd name="T57" fmla="*/ 20 h 20"/>
                <a:gd name="T58" fmla="*/ 12 w 113"/>
                <a:gd name="T5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3" h="20">
                  <a:moveTo>
                    <a:pt x="12" y="20"/>
                  </a:moveTo>
                  <a:lnTo>
                    <a:pt x="12" y="20"/>
                  </a:lnTo>
                  <a:lnTo>
                    <a:pt x="101" y="20"/>
                  </a:lnTo>
                  <a:lnTo>
                    <a:pt x="101" y="20"/>
                  </a:lnTo>
                  <a:lnTo>
                    <a:pt x="105" y="18"/>
                  </a:lnTo>
                  <a:lnTo>
                    <a:pt x="109" y="16"/>
                  </a:lnTo>
                  <a:lnTo>
                    <a:pt x="112" y="14"/>
                  </a:lnTo>
                  <a:lnTo>
                    <a:pt x="113" y="10"/>
                  </a:lnTo>
                  <a:lnTo>
                    <a:pt x="113" y="10"/>
                  </a:lnTo>
                  <a:lnTo>
                    <a:pt x="112" y="5"/>
                  </a:lnTo>
                  <a:lnTo>
                    <a:pt x="109" y="3"/>
                  </a:lnTo>
                  <a:lnTo>
                    <a:pt x="105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0"/>
                  </a:lnTo>
                  <a:lnTo>
                    <a:pt x="3" y="3"/>
                  </a:lnTo>
                  <a:lnTo>
                    <a:pt x="0" y="5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4"/>
                  </a:lnTo>
                  <a:lnTo>
                    <a:pt x="3" y="16"/>
                  </a:lnTo>
                  <a:lnTo>
                    <a:pt x="6" y="18"/>
                  </a:lnTo>
                  <a:lnTo>
                    <a:pt x="12" y="20"/>
                  </a:lnTo>
                  <a:lnTo>
                    <a:pt x="12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68">
              <a:extLst>
                <a:ext uri="{FF2B5EF4-FFF2-40B4-BE49-F238E27FC236}">
                  <a16:creationId xmlns:a16="http://schemas.microsoft.com/office/drawing/2014/main" id="{582DF6B9-7A4D-49E1-AC01-457F21A460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144712" y="6108700"/>
              <a:ext cx="180975" cy="31750"/>
            </a:xfrm>
            <a:custGeom>
              <a:avLst/>
              <a:gdLst>
                <a:gd name="T0" fmla="*/ 45 w 114"/>
                <a:gd name="T1" fmla="*/ 20 h 20"/>
                <a:gd name="T2" fmla="*/ 45 w 114"/>
                <a:gd name="T3" fmla="*/ 20 h 20"/>
                <a:gd name="T4" fmla="*/ 99 w 114"/>
                <a:gd name="T5" fmla="*/ 20 h 20"/>
                <a:gd name="T6" fmla="*/ 99 w 114"/>
                <a:gd name="T7" fmla="*/ 20 h 20"/>
                <a:gd name="T8" fmla="*/ 104 w 114"/>
                <a:gd name="T9" fmla="*/ 19 h 20"/>
                <a:gd name="T10" fmla="*/ 104 w 114"/>
                <a:gd name="T11" fmla="*/ 19 h 20"/>
                <a:gd name="T12" fmla="*/ 108 w 114"/>
                <a:gd name="T13" fmla="*/ 19 h 20"/>
                <a:gd name="T14" fmla="*/ 112 w 114"/>
                <a:gd name="T15" fmla="*/ 17 h 20"/>
                <a:gd name="T16" fmla="*/ 113 w 114"/>
                <a:gd name="T17" fmla="*/ 14 h 20"/>
                <a:gd name="T18" fmla="*/ 114 w 114"/>
                <a:gd name="T19" fmla="*/ 9 h 20"/>
                <a:gd name="T20" fmla="*/ 114 w 114"/>
                <a:gd name="T21" fmla="*/ 9 h 20"/>
                <a:gd name="T22" fmla="*/ 113 w 114"/>
                <a:gd name="T23" fmla="*/ 6 h 20"/>
                <a:gd name="T24" fmla="*/ 112 w 114"/>
                <a:gd name="T25" fmla="*/ 3 h 20"/>
                <a:gd name="T26" fmla="*/ 108 w 114"/>
                <a:gd name="T27" fmla="*/ 1 h 20"/>
                <a:gd name="T28" fmla="*/ 103 w 114"/>
                <a:gd name="T29" fmla="*/ 1 h 20"/>
                <a:gd name="T30" fmla="*/ 103 w 114"/>
                <a:gd name="T31" fmla="*/ 1 h 20"/>
                <a:gd name="T32" fmla="*/ 58 w 114"/>
                <a:gd name="T33" fmla="*/ 0 h 20"/>
                <a:gd name="T34" fmla="*/ 58 w 114"/>
                <a:gd name="T35" fmla="*/ 0 h 20"/>
                <a:gd name="T36" fmla="*/ 58 w 114"/>
                <a:gd name="T37" fmla="*/ 0 h 20"/>
                <a:gd name="T38" fmla="*/ 12 w 114"/>
                <a:gd name="T39" fmla="*/ 0 h 20"/>
                <a:gd name="T40" fmla="*/ 12 w 114"/>
                <a:gd name="T41" fmla="*/ 0 h 20"/>
                <a:gd name="T42" fmla="*/ 6 w 114"/>
                <a:gd name="T43" fmla="*/ 1 h 20"/>
                <a:gd name="T44" fmla="*/ 3 w 114"/>
                <a:gd name="T45" fmla="*/ 3 h 20"/>
                <a:gd name="T46" fmla="*/ 0 w 114"/>
                <a:gd name="T47" fmla="*/ 6 h 20"/>
                <a:gd name="T48" fmla="*/ 0 w 114"/>
                <a:gd name="T49" fmla="*/ 9 h 20"/>
                <a:gd name="T50" fmla="*/ 0 w 114"/>
                <a:gd name="T51" fmla="*/ 9 h 20"/>
                <a:gd name="T52" fmla="*/ 0 w 114"/>
                <a:gd name="T53" fmla="*/ 14 h 20"/>
                <a:gd name="T54" fmla="*/ 3 w 114"/>
                <a:gd name="T55" fmla="*/ 17 h 20"/>
                <a:gd name="T56" fmla="*/ 6 w 114"/>
                <a:gd name="T57" fmla="*/ 19 h 20"/>
                <a:gd name="T58" fmla="*/ 12 w 114"/>
                <a:gd name="T59" fmla="*/ 20 h 20"/>
                <a:gd name="T60" fmla="*/ 12 w 114"/>
                <a:gd name="T61" fmla="*/ 20 h 20"/>
                <a:gd name="T62" fmla="*/ 45 w 114"/>
                <a:gd name="T63" fmla="*/ 20 h 20"/>
                <a:gd name="T64" fmla="*/ 45 w 114"/>
                <a:gd name="T6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4" h="20">
                  <a:moveTo>
                    <a:pt x="45" y="20"/>
                  </a:moveTo>
                  <a:lnTo>
                    <a:pt x="45" y="20"/>
                  </a:lnTo>
                  <a:lnTo>
                    <a:pt x="99" y="20"/>
                  </a:lnTo>
                  <a:lnTo>
                    <a:pt x="99" y="20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8" y="19"/>
                  </a:lnTo>
                  <a:lnTo>
                    <a:pt x="112" y="17"/>
                  </a:lnTo>
                  <a:lnTo>
                    <a:pt x="113" y="14"/>
                  </a:lnTo>
                  <a:lnTo>
                    <a:pt x="114" y="9"/>
                  </a:lnTo>
                  <a:lnTo>
                    <a:pt x="114" y="9"/>
                  </a:lnTo>
                  <a:lnTo>
                    <a:pt x="113" y="6"/>
                  </a:lnTo>
                  <a:lnTo>
                    <a:pt x="112" y="3"/>
                  </a:lnTo>
                  <a:lnTo>
                    <a:pt x="108" y="1"/>
                  </a:lnTo>
                  <a:lnTo>
                    <a:pt x="103" y="1"/>
                  </a:lnTo>
                  <a:lnTo>
                    <a:pt x="103" y="1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1"/>
                  </a:lnTo>
                  <a:lnTo>
                    <a:pt x="3" y="3"/>
                  </a:lnTo>
                  <a:lnTo>
                    <a:pt x="0" y="6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4"/>
                  </a:lnTo>
                  <a:lnTo>
                    <a:pt x="3" y="17"/>
                  </a:lnTo>
                  <a:lnTo>
                    <a:pt x="6" y="19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45" y="20"/>
                  </a:lnTo>
                  <a:lnTo>
                    <a:pt x="4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69">
              <a:extLst>
                <a:ext uri="{FF2B5EF4-FFF2-40B4-BE49-F238E27FC236}">
                  <a16:creationId xmlns:a16="http://schemas.microsoft.com/office/drawing/2014/main" id="{29B2B85D-1B0B-4B29-A12A-FF56FC880A3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322512" y="5953125"/>
              <a:ext cx="447675" cy="273050"/>
            </a:xfrm>
            <a:custGeom>
              <a:avLst/>
              <a:gdLst>
                <a:gd name="T0" fmla="*/ 248 w 282"/>
                <a:gd name="T1" fmla="*/ 168 h 172"/>
                <a:gd name="T2" fmla="*/ 264 w 282"/>
                <a:gd name="T3" fmla="*/ 167 h 172"/>
                <a:gd name="T4" fmla="*/ 274 w 282"/>
                <a:gd name="T5" fmla="*/ 161 h 172"/>
                <a:gd name="T6" fmla="*/ 280 w 282"/>
                <a:gd name="T7" fmla="*/ 151 h 172"/>
                <a:gd name="T8" fmla="*/ 282 w 282"/>
                <a:gd name="T9" fmla="*/ 135 h 172"/>
                <a:gd name="T10" fmla="*/ 282 w 282"/>
                <a:gd name="T11" fmla="*/ 29 h 172"/>
                <a:gd name="T12" fmla="*/ 281 w 282"/>
                <a:gd name="T13" fmla="*/ 22 h 172"/>
                <a:gd name="T14" fmla="*/ 277 w 282"/>
                <a:gd name="T15" fmla="*/ 11 h 172"/>
                <a:gd name="T16" fmla="*/ 270 w 282"/>
                <a:gd name="T17" fmla="*/ 3 h 172"/>
                <a:gd name="T18" fmla="*/ 259 w 282"/>
                <a:gd name="T19" fmla="*/ 0 h 172"/>
                <a:gd name="T20" fmla="*/ 252 w 282"/>
                <a:gd name="T21" fmla="*/ 0 h 172"/>
                <a:gd name="T22" fmla="*/ 29 w 282"/>
                <a:gd name="T23" fmla="*/ 0 h 172"/>
                <a:gd name="T24" fmla="*/ 17 w 282"/>
                <a:gd name="T25" fmla="*/ 1 h 172"/>
                <a:gd name="T26" fmla="*/ 7 w 282"/>
                <a:gd name="T27" fmla="*/ 7 h 172"/>
                <a:gd name="T28" fmla="*/ 1 w 282"/>
                <a:gd name="T29" fmla="*/ 16 h 172"/>
                <a:gd name="T30" fmla="*/ 0 w 282"/>
                <a:gd name="T31" fmla="*/ 29 h 172"/>
                <a:gd name="T32" fmla="*/ 0 w 282"/>
                <a:gd name="T33" fmla="*/ 139 h 172"/>
                <a:gd name="T34" fmla="*/ 0 w 282"/>
                <a:gd name="T35" fmla="*/ 146 h 172"/>
                <a:gd name="T36" fmla="*/ 3 w 282"/>
                <a:gd name="T37" fmla="*/ 157 h 172"/>
                <a:gd name="T38" fmla="*/ 11 w 282"/>
                <a:gd name="T39" fmla="*/ 165 h 172"/>
                <a:gd name="T40" fmla="*/ 23 w 282"/>
                <a:gd name="T41" fmla="*/ 168 h 172"/>
                <a:gd name="T42" fmla="*/ 30 w 282"/>
                <a:gd name="T43" fmla="*/ 168 h 172"/>
                <a:gd name="T44" fmla="*/ 248 w 282"/>
                <a:gd name="T45" fmla="*/ 168 h 172"/>
                <a:gd name="T46" fmla="*/ 142 w 282"/>
                <a:gd name="T47" fmla="*/ 172 h 172"/>
                <a:gd name="T48" fmla="*/ 30 w 282"/>
                <a:gd name="T49" fmla="*/ 149 h 172"/>
                <a:gd name="T50" fmla="*/ 22 w 282"/>
                <a:gd name="T51" fmla="*/ 148 h 172"/>
                <a:gd name="T52" fmla="*/ 19 w 282"/>
                <a:gd name="T53" fmla="*/ 138 h 172"/>
                <a:gd name="T54" fmla="*/ 19 w 282"/>
                <a:gd name="T55" fmla="*/ 29 h 172"/>
                <a:gd name="T56" fmla="*/ 19 w 282"/>
                <a:gd name="T57" fmla="*/ 24 h 172"/>
                <a:gd name="T58" fmla="*/ 24 w 282"/>
                <a:gd name="T59" fmla="*/ 19 h 172"/>
                <a:gd name="T60" fmla="*/ 30 w 282"/>
                <a:gd name="T61" fmla="*/ 19 h 172"/>
                <a:gd name="T62" fmla="*/ 250 w 282"/>
                <a:gd name="T63" fmla="*/ 19 h 172"/>
                <a:gd name="T64" fmla="*/ 260 w 282"/>
                <a:gd name="T65" fmla="*/ 21 h 172"/>
                <a:gd name="T66" fmla="*/ 261 w 282"/>
                <a:gd name="T67" fmla="*/ 30 h 172"/>
                <a:gd name="T68" fmla="*/ 261 w 282"/>
                <a:gd name="T69" fmla="*/ 137 h 172"/>
                <a:gd name="T70" fmla="*/ 261 w 282"/>
                <a:gd name="T71" fmla="*/ 144 h 172"/>
                <a:gd name="T72" fmla="*/ 257 w 282"/>
                <a:gd name="T73" fmla="*/ 149 h 172"/>
                <a:gd name="T74" fmla="*/ 250 w 282"/>
                <a:gd name="T75" fmla="*/ 149 h 172"/>
                <a:gd name="T76" fmla="*/ 140 w 282"/>
                <a:gd name="T77" fmla="*/ 149 h 172"/>
                <a:gd name="T78" fmla="*/ 30 w 282"/>
                <a:gd name="T79" fmla="*/ 14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82" h="172">
                  <a:moveTo>
                    <a:pt x="248" y="168"/>
                  </a:moveTo>
                  <a:lnTo>
                    <a:pt x="248" y="168"/>
                  </a:lnTo>
                  <a:lnTo>
                    <a:pt x="257" y="168"/>
                  </a:lnTo>
                  <a:lnTo>
                    <a:pt x="264" y="167"/>
                  </a:lnTo>
                  <a:lnTo>
                    <a:pt x="270" y="165"/>
                  </a:lnTo>
                  <a:lnTo>
                    <a:pt x="274" y="161"/>
                  </a:lnTo>
                  <a:lnTo>
                    <a:pt x="277" y="157"/>
                  </a:lnTo>
                  <a:lnTo>
                    <a:pt x="280" y="151"/>
                  </a:lnTo>
                  <a:lnTo>
                    <a:pt x="281" y="144"/>
                  </a:lnTo>
                  <a:lnTo>
                    <a:pt x="282" y="135"/>
                  </a:lnTo>
                  <a:lnTo>
                    <a:pt x="282" y="135"/>
                  </a:lnTo>
                  <a:lnTo>
                    <a:pt x="282" y="29"/>
                  </a:lnTo>
                  <a:lnTo>
                    <a:pt x="282" y="29"/>
                  </a:lnTo>
                  <a:lnTo>
                    <a:pt x="281" y="22"/>
                  </a:lnTo>
                  <a:lnTo>
                    <a:pt x="280" y="16"/>
                  </a:lnTo>
                  <a:lnTo>
                    <a:pt x="277" y="11"/>
                  </a:lnTo>
                  <a:lnTo>
                    <a:pt x="274" y="7"/>
                  </a:lnTo>
                  <a:lnTo>
                    <a:pt x="270" y="3"/>
                  </a:lnTo>
                  <a:lnTo>
                    <a:pt x="265" y="1"/>
                  </a:lnTo>
                  <a:lnTo>
                    <a:pt x="259" y="0"/>
                  </a:lnTo>
                  <a:lnTo>
                    <a:pt x="252" y="0"/>
                  </a:lnTo>
                  <a:lnTo>
                    <a:pt x="252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3" y="0"/>
                  </a:lnTo>
                  <a:lnTo>
                    <a:pt x="17" y="1"/>
                  </a:lnTo>
                  <a:lnTo>
                    <a:pt x="11" y="3"/>
                  </a:lnTo>
                  <a:lnTo>
                    <a:pt x="7" y="7"/>
                  </a:lnTo>
                  <a:lnTo>
                    <a:pt x="3" y="11"/>
                  </a:lnTo>
                  <a:lnTo>
                    <a:pt x="1" y="16"/>
                  </a:lnTo>
                  <a:lnTo>
                    <a:pt x="0" y="22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0" y="146"/>
                  </a:lnTo>
                  <a:lnTo>
                    <a:pt x="1" y="153"/>
                  </a:lnTo>
                  <a:lnTo>
                    <a:pt x="3" y="157"/>
                  </a:lnTo>
                  <a:lnTo>
                    <a:pt x="7" y="161"/>
                  </a:lnTo>
                  <a:lnTo>
                    <a:pt x="11" y="165"/>
                  </a:lnTo>
                  <a:lnTo>
                    <a:pt x="17" y="167"/>
                  </a:lnTo>
                  <a:lnTo>
                    <a:pt x="23" y="168"/>
                  </a:lnTo>
                  <a:lnTo>
                    <a:pt x="30" y="168"/>
                  </a:lnTo>
                  <a:lnTo>
                    <a:pt x="30" y="168"/>
                  </a:lnTo>
                  <a:lnTo>
                    <a:pt x="248" y="168"/>
                  </a:lnTo>
                  <a:lnTo>
                    <a:pt x="248" y="168"/>
                  </a:lnTo>
                  <a:close/>
                  <a:moveTo>
                    <a:pt x="142" y="172"/>
                  </a:moveTo>
                  <a:lnTo>
                    <a:pt x="142" y="172"/>
                  </a:lnTo>
                  <a:close/>
                  <a:moveTo>
                    <a:pt x="30" y="149"/>
                  </a:moveTo>
                  <a:lnTo>
                    <a:pt x="30" y="149"/>
                  </a:lnTo>
                  <a:lnTo>
                    <a:pt x="24" y="149"/>
                  </a:lnTo>
                  <a:lnTo>
                    <a:pt x="22" y="148"/>
                  </a:lnTo>
                  <a:lnTo>
                    <a:pt x="19" y="144"/>
                  </a:lnTo>
                  <a:lnTo>
                    <a:pt x="19" y="138"/>
                  </a:lnTo>
                  <a:lnTo>
                    <a:pt x="19" y="138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4"/>
                  </a:lnTo>
                  <a:lnTo>
                    <a:pt x="22" y="21"/>
                  </a:lnTo>
                  <a:lnTo>
                    <a:pt x="24" y="19"/>
                  </a:lnTo>
                  <a:lnTo>
                    <a:pt x="30" y="19"/>
                  </a:lnTo>
                  <a:lnTo>
                    <a:pt x="30" y="19"/>
                  </a:lnTo>
                  <a:lnTo>
                    <a:pt x="250" y="19"/>
                  </a:lnTo>
                  <a:lnTo>
                    <a:pt x="250" y="19"/>
                  </a:lnTo>
                  <a:lnTo>
                    <a:pt x="257" y="19"/>
                  </a:lnTo>
                  <a:lnTo>
                    <a:pt x="260" y="21"/>
                  </a:lnTo>
                  <a:lnTo>
                    <a:pt x="261" y="24"/>
                  </a:lnTo>
                  <a:lnTo>
                    <a:pt x="261" y="30"/>
                  </a:lnTo>
                  <a:lnTo>
                    <a:pt x="261" y="30"/>
                  </a:lnTo>
                  <a:lnTo>
                    <a:pt x="261" y="137"/>
                  </a:lnTo>
                  <a:lnTo>
                    <a:pt x="261" y="137"/>
                  </a:lnTo>
                  <a:lnTo>
                    <a:pt x="261" y="144"/>
                  </a:lnTo>
                  <a:lnTo>
                    <a:pt x="260" y="148"/>
                  </a:lnTo>
                  <a:lnTo>
                    <a:pt x="257" y="149"/>
                  </a:lnTo>
                  <a:lnTo>
                    <a:pt x="250" y="149"/>
                  </a:lnTo>
                  <a:lnTo>
                    <a:pt x="250" y="149"/>
                  </a:lnTo>
                  <a:lnTo>
                    <a:pt x="140" y="149"/>
                  </a:lnTo>
                  <a:lnTo>
                    <a:pt x="140" y="149"/>
                  </a:lnTo>
                  <a:lnTo>
                    <a:pt x="30" y="149"/>
                  </a:lnTo>
                  <a:lnTo>
                    <a:pt x="3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70">
              <a:extLst>
                <a:ext uri="{FF2B5EF4-FFF2-40B4-BE49-F238E27FC236}">
                  <a16:creationId xmlns:a16="http://schemas.microsoft.com/office/drawing/2014/main" id="{38E86810-DC83-4D7C-9511-D026BC30EC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322512" y="5953125"/>
              <a:ext cx="447675" cy="266700"/>
            </a:xfrm>
            <a:custGeom>
              <a:avLst/>
              <a:gdLst>
                <a:gd name="T0" fmla="*/ 248 w 282"/>
                <a:gd name="T1" fmla="*/ 168 h 168"/>
                <a:gd name="T2" fmla="*/ 248 w 282"/>
                <a:gd name="T3" fmla="*/ 168 h 168"/>
                <a:gd name="T4" fmla="*/ 257 w 282"/>
                <a:gd name="T5" fmla="*/ 168 h 168"/>
                <a:gd name="T6" fmla="*/ 264 w 282"/>
                <a:gd name="T7" fmla="*/ 167 h 168"/>
                <a:gd name="T8" fmla="*/ 270 w 282"/>
                <a:gd name="T9" fmla="*/ 165 h 168"/>
                <a:gd name="T10" fmla="*/ 274 w 282"/>
                <a:gd name="T11" fmla="*/ 161 h 168"/>
                <a:gd name="T12" fmla="*/ 277 w 282"/>
                <a:gd name="T13" fmla="*/ 157 h 168"/>
                <a:gd name="T14" fmla="*/ 280 w 282"/>
                <a:gd name="T15" fmla="*/ 151 h 168"/>
                <a:gd name="T16" fmla="*/ 281 w 282"/>
                <a:gd name="T17" fmla="*/ 144 h 168"/>
                <a:gd name="T18" fmla="*/ 282 w 282"/>
                <a:gd name="T19" fmla="*/ 135 h 168"/>
                <a:gd name="T20" fmla="*/ 282 w 282"/>
                <a:gd name="T21" fmla="*/ 135 h 168"/>
                <a:gd name="T22" fmla="*/ 282 w 282"/>
                <a:gd name="T23" fmla="*/ 29 h 168"/>
                <a:gd name="T24" fmla="*/ 282 w 282"/>
                <a:gd name="T25" fmla="*/ 29 h 168"/>
                <a:gd name="T26" fmla="*/ 281 w 282"/>
                <a:gd name="T27" fmla="*/ 22 h 168"/>
                <a:gd name="T28" fmla="*/ 280 w 282"/>
                <a:gd name="T29" fmla="*/ 16 h 168"/>
                <a:gd name="T30" fmla="*/ 277 w 282"/>
                <a:gd name="T31" fmla="*/ 11 h 168"/>
                <a:gd name="T32" fmla="*/ 274 w 282"/>
                <a:gd name="T33" fmla="*/ 7 h 168"/>
                <a:gd name="T34" fmla="*/ 270 w 282"/>
                <a:gd name="T35" fmla="*/ 3 h 168"/>
                <a:gd name="T36" fmla="*/ 265 w 282"/>
                <a:gd name="T37" fmla="*/ 1 h 168"/>
                <a:gd name="T38" fmla="*/ 259 w 282"/>
                <a:gd name="T39" fmla="*/ 0 h 168"/>
                <a:gd name="T40" fmla="*/ 252 w 282"/>
                <a:gd name="T41" fmla="*/ 0 h 168"/>
                <a:gd name="T42" fmla="*/ 252 w 282"/>
                <a:gd name="T43" fmla="*/ 0 h 168"/>
                <a:gd name="T44" fmla="*/ 29 w 282"/>
                <a:gd name="T45" fmla="*/ 0 h 168"/>
                <a:gd name="T46" fmla="*/ 29 w 282"/>
                <a:gd name="T47" fmla="*/ 0 h 168"/>
                <a:gd name="T48" fmla="*/ 23 w 282"/>
                <a:gd name="T49" fmla="*/ 0 h 168"/>
                <a:gd name="T50" fmla="*/ 17 w 282"/>
                <a:gd name="T51" fmla="*/ 1 h 168"/>
                <a:gd name="T52" fmla="*/ 11 w 282"/>
                <a:gd name="T53" fmla="*/ 3 h 168"/>
                <a:gd name="T54" fmla="*/ 7 w 282"/>
                <a:gd name="T55" fmla="*/ 7 h 168"/>
                <a:gd name="T56" fmla="*/ 3 w 282"/>
                <a:gd name="T57" fmla="*/ 11 h 168"/>
                <a:gd name="T58" fmla="*/ 1 w 282"/>
                <a:gd name="T59" fmla="*/ 16 h 168"/>
                <a:gd name="T60" fmla="*/ 0 w 282"/>
                <a:gd name="T61" fmla="*/ 22 h 168"/>
                <a:gd name="T62" fmla="*/ 0 w 282"/>
                <a:gd name="T63" fmla="*/ 29 h 168"/>
                <a:gd name="T64" fmla="*/ 0 w 282"/>
                <a:gd name="T65" fmla="*/ 29 h 168"/>
                <a:gd name="T66" fmla="*/ 0 w 282"/>
                <a:gd name="T67" fmla="*/ 139 h 168"/>
                <a:gd name="T68" fmla="*/ 0 w 282"/>
                <a:gd name="T69" fmla="*/ 139 h 168"/>
                <a:gd name="T70" fmla="*/ 0 w 282"/>
                <a:gd name="T71" fmla="*/ 146 h 168"/>
                <a:gd name="T72" fmla="*/ 1 w 282"/>
                <a:gd name="T73" fmla="*/ 153 h 168"/>
                <a:gd name="T74" fmla="*/ 3 w 282"/>
                <a:gd name="T75" fmla="*/ 157 h 168"/>
                <a:gd name="T76" fmla="*/ 7 w 282"/>
                <a:gd name="T77" fmla="*/ 161 h 168"/>
                <a:gd name="T78" fmla="*/ 11 w 282"/>
                <a:gd name="T79" fmla="*/ 165 h 168"/>
                <a:gd name="T80" fmla="*/ 17 w 282"/>
                <a:gd name="T81" fmla="*/ 167 h 168"/>
                <a:gd name="T82" fmla="*/ 23 w 282"/>
                <a:gd name="T83" fmla="*/ 168 h 168"/>
                <a:gd name="T84" fmla="*/ 30 w 282"/>
                <a:gd name="T85" fmla="*/ 168 h 168"/>
                <a:gd name="T86" fmla="*/ 30 w 282"/>
                <a:gd name="T87" fmla="*/ 168 h 168"/>
                <a:gd name="T88" fmla="*/ 248 w 282"/>
                <a:gd name="T89" fmla="*/ 168 h 168"/>
                <a:gd name="T90" fmla="*/ 248 w 282"/>
                <a:gd name="T91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2" h="168">
                  <a:moveTo>
                    <a:pt x="248" y="168"/>
                  </a:moveTo>
                  <a:lnTo>
                    <a:pt x="248" y="168"/>
                  </a:lnTo>
                  <a:lnTo>
                    <a:pt x="257" y="168"/>
                  </a:lnTo>
                  <a:lnTo>
                    <a:pt x="264" y="167"/>
                  </a:lnTo>
                  <a:lnTo>
                    <a:pt x="270" y="165"/>
                  </a:lnTo>
                  <a:lnTo>
                    <a:pt x="274" y="161"/>
                  </a:lnTo>
                  <a:lnTo>
                    <a:pt x="277" y="157"/>
                  </a:lnTo>
                  <a:lnTo>
                    <a:pt x="280" y="151"/>
                  </a:lnTo>
                  <a:lnTo>
                    <a:pt x="281" y="144"/>
                  </a:lnTo>
                  <a:lnTo>
                    <a:pt x="282" y="135"/>
                  </a:lnTo>
                  <a:lnTo>
                    <a:pt x="282" y="135"/>
                  </a:lnTo>
                  <a:lnTo>
                    <a:pt x="282" y="29"/>
                  </a:lnTo>
                  <a:lnTo>
                    <a:pt x="282" y="29"/>
                  </a:lnTo>
                  <a:lnTo>
                    <a:pt x="281" y="22"/>
                  </a:lnTo>
                  <a:lnTo>
                    <a:pt x="280" y="16"/>
                  </a:lnTo>
                  <a:lnTo>
                    <a:pt x="277" y="11"/>
                  </a:lnTo>
                  <a:lnTo>
                    <a:pt x="274" y="7"/>
                  </a:lnTo>
                  <a:lnTo>
                    <a:pt x="270" y="3"/>
                  </a:lnTo>
                  <a:lnTo>
                    <a:pt x="265" y="1"/>
                  </a:lnTo>
                  <a:lnTo>
                    <a:pt x="259" y="0"/>
                  </a:lnTo>
                  <a:lnTo>
                    <a:pt x="252" y="0"/>
                  </a:lnTo>
                  <a:lnTo>
                    <a:pt x="252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3" y="0"/>
                  </a:lnTo>
                  <a:lnTo>
                    <a:pt x="17" y="1"/>
                  </a:lnTo>
                  <a:lnTo>
                    <a:pt x="11" y="3"/>
                  </a:lnTo>
                  <a:lnTo>
                    <a:pt x="7" y="7"/>
                  </a:lnTo>
                  <a:lnTo>
                    <a:pt x="3" y="11"/>
                  </a:lnTo>
                  <a:lnTo>
                    <a:pt x="1" y="16"/>
                  </a:lnTo>
                  <a:lnTo>
                    <a:pt x="0" y="22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0" y="146"/>
                  </a:lnTo>
                  <a:lnTo>
                    <a:pt x="1" y="153"/>
                  </a:lnTo>
                  <a:lnTo>
                    <a:pt x="3" y="157"/>
                  </a:lnTo>
                  <a:lnTo>
                    <a:pt x="7" y="161"/>
                  </a:lnTo>
                  <a:lnTo>
                    <a:pt x="11" y="165"/>
                  </a:lnTo>
                  <a:lnTo>
                    <a:pt x="17" y="167"/>
                  </a:lnTo>
                  <a:lnTo>
                    <a:pt x="23" y="168"/>
                  </a:lnTo>
                  <a:lnTo>
                    <a:pt x="30" y="168"/>
                  </a:lnTo>
                  <a:lnTo>
                    <a:pt x="30" y="168"/>
                  </a:lnTo>
                  <a:lnTo>
                    <a:pt x="248" y="168"/>
                  </a:lnTo>
                  <a:lnTo>
                    <a:pt x="248" y="168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Line 71">
              <a:extLst>
                <a:ext uri="{FF2B5EF4-FFF2-40B4-BE49-F238E27FC236}">
                  <a16:creationId xmlns:a16="http://schemas.microsoft.com/office/drawing/2014/main" id="{F15ED572-1BB3-4C48-B74D-B6136AE48FD4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-2097087" y="62261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2">
              <a:extLst>
                <a:ext uri="{FF2B5EF4-FFF2-40B4-BE49-F238E27FC236}">
                  <a16:creationId xmlns:a16="http://schemas.microsoft.com/office/drawing/2014/main" id="{5D922FBE-E5FF-4B5F-98B0-CBD9AAADBC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292350" y="5983289"/>
              <a:ext cx="384174" cy="206374"/>
            </a:xfrm>
            <a:custGeom>
              <a:avLst/>
              <a:gdLst>
                <a:gd name="T0" fmla="*/ 11 w 242"/>
                <a:gd name="T1" fmla="*/ 130 h 130"/>
                <a:gd name="T2" fmla="*/ 11 w 242"/>
                <a:gd name="T3" fmla="*/ 130 h 130"/>
                <a:gd name="T4" fmla="*/ 5 w 242"/>
                <a:gd name="T5" fmla="*/ 130 h 130"/>
                <a:gd name="T6" fmla="*/ 3 w 242"/>
                <a:gd name="T7" fmla="*/ 129 h 130"/>
                <a:gd name="T8" fmla="*/ 0 w 242"/>
                <a:gd name="T9" fmla="*/ 125 h 130"/>
                <a:gd name="T10" fmla="*/ 0 w 242"/>
                <a:gd name="T11" fmla="*/ 119 h 130"/>
                <a:gd name="T12" fmla="*/ 0 w 242"/>
                <a:gd name="T13" fmla="*/ 119 h 130"/>
                <a:gd name="T14" fmla="*/ 0 w 242"/>
                <a:gd name="T15" fmla="*/ 10 h 130"/>
                <a:gd name="T16" fmla="*/ 0 w 242"/>
                <a:gd name="T17" fmla="*/ 10 h 130"/>
                <a:gd name="T18" fmla="*/ 0 w 242"/>
                <a:gd name="T19" fmla="*/ 5 h 130"/>
                <a:gd name="T20" fmla="*/ 3 w 242"/>
                <a:gd name="T21" fmla="*/ 2 h 130"/>
                <a:gd name="T22" fmla="*/ 5 w 242"/>
                <a:gd name="T23" fmla="*/ 0 h 130"/>
                <a:gd name="T24" fmla="*/ 11 w 242"/>
                <a:gd name="T25" fmla="*/ 0 h 130"/>
                <a:gd name="T26" fmla="*/ 11 w 242"/>
                <a:gd name="T27" fmla="*/ 0 h 130"/>
                <a:gd name="T28" fmla="*/ 231 w 242"/>
                <a:gd name="T29" fmla="*/ 0 h 130"/>
                <a:gd name="T30" fmla="*/ 231 w 242"/>
                <a:gd name="T31" fmla="*/ 0 h 130"/>
                <a:gd name="T32" fmla="*/ 238 w 242"/>
                <a:gd name="T33" fmla="*/ 0 h 130"/>
                <a:gd name="T34" fmla="*/ 241 w 242"/>
                <a:gd name="T35" fmla="*/ 2 h 130"/>
                <a:gd name="T36" fmla="*/ 242 w 242"/>
                <a:gd name="T37" fmla="*/ 5 h 130"/>
                <a:gd name="T38" fmla="*/ 242 w 242"/>
                <a:gd name="T39" fmla="*/ 11 h 130"/>
                <a:gd name="T40" fmla="*/ 242 w 242"/>
                <a:gd name="T41" fmla="*/ 11 h 130"/>
                <a:gd name="T42" fmla="*/ 242 w 242"/>
                <a:gd name="T43" fmla="*/ 118 h 130"/>
                <a:gd name="T44" fmla="*/ 242 w 242"/>
                <a:gd name="T45" fmla="*/ 118 h 130"/>
                <a:gd name="T46" fmla="*/ 242 w 242"/>
                <a:gd name="T47" fmla="*/ 125 h 130"/>
                <a:gd name="T48" fmla="*/ 241 w 242"/>
                <a:gd name="T49" fmla="*/ 129 h 130"/>
                <a:gd name="T50" fmla="*/ 238 w 242"/>
                <a:gd name="T51" fmla="*/ 130 h 130"/>
                <a:gd name="T52" fmla="*/ 231 w 242"/>
                <a:gd name="T53" fmla="*/ 130 h 130"/>
                <a:gd name="T54" fmla="*/ 231 w 242"/>
                <a:gd name="T55" fmla="*/ 130 h 130"/>
                <a:gd name="T56" fmla="*/ 121 w 242"/>
                <a:gd name="T57" fmla="*/ 130 h 130"/>
                <a:gd name="T58" fmla="*/ 121 w 242"/>
                <a:gd name="T59" fmla="*/ 130 h 130"/>
                <a:gd name="T60" fmla="*/ 11 w 242"/>
                <a:gd name="T61" fmla="*/ 130 h 130"/>
                <a:gd name="T62" fmla="*/ 11 w 242"/>
                <a:gd name="T63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2" h="130">
                  <a:moveTo>
                    <a:pt x="11" y="130"/>
                  </a:moveTo>
                  <a:lnTo>
                    <a:pt x="11" y="130"/>
                  </a:lnTo>
                  <a:lnTo>
                    <a:pt x="5" y="130"/>
                  </a:lnTo>
                  <a:lnTo>
                    <a:pt x="3" y="129"/>
                  </a:lnTo>
                  <a:lnTo>
                    <a:pt x="0" y="125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5"/>
                  </a:lnTo>
                  <a:lnTo>
                    <a:pt x="3" y="2"/>
                  </a:lnTo>
                  <a:lnTo>
                    <a:pt x="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231" y="0"/>
                  </a:lnTo>
                  <a:lnTo>
                    <a:pt x="231" y="0"/>
                  </a:lnTo>
                  <a:lnTo>
                    <a:pt x="238" y="0"/>
                  </a:lnTo>
                  <a:lnTo>
                    <a:pt x="241" y="2"/>
                  </a:lnTo>
                  <a:lnTo>
                    <a:pt x="242" y="5"/>
                  </a:lnTo>
                  <a:lnTo>
                    <a:pt x="242" y="11"/>
                  </a:lnTo>
                  <a:lnTo>
                    <a:pt x="242" y="11"/>
                  </a:lnTo>
                  <a:lnTo>
                    <a:pt x="242" y="118"/>
                  </a:lnTo>
                  <a:lnTo>
                    <a:pt x="242" y="118"/>
                  </a:lnTo>
                  <a:lnTo>
                    <a:pt x="242" y="125"/>
                  </a:lnTo>
                  <a:lnTo>
                    <a:pt x="241" y="129"/>
                  </a:lnTo>
                  <a:lnTo>
                    <a:pt x="238" y="130"/>
                  </a:lnTo>
                  <a:lnTo>
                    <a:pt x="231" y="130"/>
                  </a:lnTo>
                  <a:lnTo>
                    <a:pt x="231" y="130"/>
                  </a:lnTo>
                  <a:lnTo>
                    <a:pt x="121" y="130"/>
                  </a:lnTo>
                  <a:lnTo>
                    <a:pt x="121" y="130"/>
                  </a:lnTo>
                  <a:lnTo>
                    <a:pt x="11" y="130"/>
                  </a:lnTo>
                  <a:lnTo>
                    <a:pt x="11" y="130"/>
                  </a:lnTo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3">
              <a:extLst>
                <a:ext uri="{FF2B5EF4-FFF2-40B4-BE49-F238E27FC236}">
                  <a16:creationId xmlns:a16="http://schemas.microsoft.com/office/drawing/2014/main" id="{CB64340F-6813-43D2-9E43-3C3DD3980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241550" y="6034088"/>
              <a:ext cx="60325" cy="31750"/>
            </a:xfrm>
            <a:custGeom>
              <a:avLst/>
              <a:gdLst>
                <a:gd name="T0" fmla="*/ 29 w 38"/>
                <a:gd name="T1" fmla="*/ 0 h 20"/>
                <a:gd name="T2" fmla="*/ 29 w 38"/>
                <a:gd name="T3" fmla="*/ 0 h 20"/>
                <a:gd name="T4" fmla="*/ 9 w 38"/>
                <a:gd name="T5" fmla="*/ 0 h 20"/>
                <a:gd name="T6" fmla="*/ 9 w 38"/>
                <a:gd name="T7" fmla="*/ 0 h 20"/>
                <a:gd name="T8" fmla="*/ 5 w 38"/>
                <a:gd name="T9" fmla="*/ 0 h 20"/>
                <a:gd name="T10" fmla="*/ 3 w 38"/>
                <a:gd name="T11" fmla="*/ 3 h 20"/>
                <a:gd name="T12" fmla="*/ 0 w 38"/>
                <a:gd name="T13" fmla="*/ 5 h 20"/>
                <a:gd name="T14" fmla="*/ 0 w 38"/>
                <a:gd name="T15" fmla="*/ 10 h 20"/>
                <a:gd name="T16" fmla="*/ 0 w 38"/>
                <a:gd name="T17" fmla="*/ 10 h 20"/>
                <a:gd name="T18" fmla="*/ 0 w 38"/>
                <a:gd name="T19" fmla="*/ 12 h 20"/>
                <a:gd name="T20" fmla="*/ 1 w 38"/>
                <a:gd name="T21" fmla="*/ 16 h 20"/>
                <a:gd name="T22" fmla="*/ 4 w 38"/>
                <a:gd name="T23" fmla="*/ 17 h 20"/>
                <a:gd name="T24" fmla="*/ 7 w 38"/>
                <a:gd name="T25" fmla="*/ 18 h 20"/>
                <a:gd name="T26" fmla="*/ 7 w 38"/>
                <a:gd name="T27" fmla="*/ 18 h 20"/>
                <a:gd name="T28" fmla="*/ 18 w 38"/>
                <a:gd name="T29" fmla="*/ 20 h 20"/>
                <a:gd name="T30" fmla="*/ 18 w 38"/>
                <a:gd name="T31" fmla="*/ 20 h 20"/>
                <a:gd name="T32" fmla="*/ 18 w 38"/>
                <a:gd name="T33" fmla="*/ 18 h 20"/>
                <a:gd name="T34" fmla="*/ 18 w 38"/>
                <a:gd name="T35" fmla="*/ 18 h 20"/>
                <a:gd name="T36" fmla="*/ 25 w 38"/>
                <a:gd name="T37" fmla="*/ 20 h 20"/>
                <a:gd name="T38" fmla="*/ 29 w 38"/>
                <a:gd name="T39" fmla="*/ 18 h 20"/>
                <a:gd name="T40" fmla="*/ 29 w 38"/>
                <a:gd name="T41" fmla="*/ 18 h 20"/>
                <a:gd name="T42" fmla="*/ 33 w 38"/>
                <a:gd name="T43" fmla="*/ 17 h 20"/>
                <a:gd name="T44" fmla="*/ 37 w 38"/>
                <a:gd name="T45" fmla="*/ 16 h 20"/>
                <a:gd name="T46" fmla="*/ 38 w 38"/>
                <a:gd name="T47" fmla="*/ 14 h 20"/>
                <a:gd name="T48" fmla="*/ 38 w 38"/>
                <a:gd name="T49" fmla="*/ 9 h 20"/>
                <a:gd name="T50" fmla="*/ 38 w 38"/>
                <a:gd name="T51" fmla="*/ 9 h 20"/>
                <a:gd name="T52" fmla="*/ 38 w 38"/>
                <a:gd name="T53" fmla="*/ 5 h 20"/>
                <a:gd name="T54" fmla="*/ 36 w 38"/>
                <a:gd name="T55" fmla="*/ 3 h 20"/>
                <a:gd name="T56" fmla="*/ 33 w 38"/>
                <a:gd name="T57" fmla="*/ 0 h 20"/>
                <a:gd name="T58" fmla="*/ 29 w 38"/>
                <a:gd name="T59" fmla="*/ 0 h 20"/>
                <a:gd name="T60" fmla="*/ 29 w 38"/>
                <a:gd name="T6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8" h="20">
                  <a:moveTo>
                    <a:pt x="29" y="0"/>
                  </a:moveTo>
                  <a:lnTo>
                    <a:pt x="2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5" y="0"/>
                  </a:lnTo>
                  <a:lnTo>
                    <a:pt x="3" y="3"/>
                  </a:lnTo>
                  <a:lnTo>
                    <a:pt x="0" y="5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17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25" y="20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33" y="17"/>
                  </a:lnTo>
                  <a:lnTo>
                    <a:pt x="37" y="16"/>
                  </a:lnTo>
                  <a:lnTo>
                    <a:pt x="38" y="14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38" y="5"/>
                  </a:lnTo>
                  <a:lnTo>
                    <a:pt x="36" y="3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74">
              <a:extLst>
                <a:ext uri="{FF2B5EF4-FFF2-40B4-BE49-F238E27FC236}">
                  <a16:creationId xmlns:a16="http://schemas.microsoft.com/office/drawing/2014/main" id="{6A62AAD0-326C-4CF9-BB31-64321F3470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241550" y="6108700"/>
              <a:ext cx="60325" cy="31750"/>
            </a:xfrm>
            <a:custGeom>
              <a:avLst/>
              <a:gdLst>
                <a:gd name="T0" fmla="*/ 29 w 38"/>
                <a:gd name="T1" fmla="*/ 1 h 20"/>
                <a:gd name="T2" fmla="*/ 29 w 38"/>
                <a:gd name="T3" fmla="*/ 1 h 20"/>
                <a:gd name="T4" fmla="*/ 18 w 38"/>
                <a:gd name="T5" fmla="*/ 0 h 20"/>
                <a:gd name="T6" fmla="*/ 7 w 38"/>
                <a:gd name="T7" fmla="*/ 1 h 20"/>
                <a:gd name="T8" fmla="*/ 7 w 38"/>
                <a:gd name="T9" fmla="*/ 1 h 20"/>
                <a:gd name="T10" fmla="*/ 4 w 38"/>
                <a:gd name="T11" fmla="*/ 2 h 20"/>
                <a:gd name="T12" fmla="*/ 1 w 38"/>
                <a:gd name="T13" fmla="*/ 3 h 20"/>
                <a:gd name="T14" fmla="*/ 0 w 38"/>
                <a:gd name="T15" fmla="*/ 7 h 20"/>
                <a:gd name="T16" fmla="*/ 0 w 38"/>
                <a:gd name="T17" fmla="*/ 9 h 20"/>
                <a:gd name="T18" fmla="*/ 0 w 38"/>
                <a:gd name="T19" fmla="*/ 9 h 20"/>
                <a:gd name="T20" fmla="*/ 0 w 38"/>
                <a:gd name="T21" fmla="*/ 13 h 20"/>
                <a:gd name="T22" fmla="*/ 1 w 38"/>
                <a:gd name="T23" fmla="*/ 17 h 20"/>
                <a:gd name="T24" fmla="*/ 4 w 38"/>
                <a:gd name="T25" fmla="*/ 18 h 20"/>
                <a:gd name="T26" fmla="*/ 7 w 38"/>
                <a:gd name="T27" fmla="*/ 19 h 20"/>
                <a:gd name="T28" fmla="*/ 7 w 38"/>
                <a:gd name="T29" fmla="*/ 19 h 20"/>
                <a:gd name="T30" fmla="*/ 18 w 38"/>
                <a:gd name="T31" fmla="*/ 20 h 20"/>
                <a:gd name="T32" fmla="*/ 18 w 38"/>
                <a:gd name="T33" fmla="*/ 20 h 20"/>
                <a:gd name="T34" fmla="*/ 18 w 38"/>
                <a:gd name="T35" fmla="*/ 19 h 20"/>
                <a:gd name="T36" fmla="*/ 18 w 38"/>
                <a:gd name="T37" fmla="*/ 19 h 20"/>
                <a:gd name="T38" fmla="*/ 29 w 38"/>
                <a:gd name="T39" fmla="*/ 19 h 20"/>
                <a:gd name="T40" fmla="*/ 29 w 38"/>
                <a:gd name="T41" fmla="*/ 19 h 20"/>
                <a:gd name="T42" fmla="*/ 33 w 38"/>
                <a:gd name="T43" fmla="*/ 18 h 20"/>
                <a:gd name="T44" fmla="*/ 36 w 38"/>
                <a:gd name="T45" fmla="*/ 17 h 20"/>
                <a:gd name="T46" fmla="*/ 38 w 38"/>
                <a:gd name="T47" fmla="*/ 14 h 20"/>
                <a:gd name="T48" fmla="*/ 38 w 38"/>
                <a:gd name="T49" fmla="*/ 9 h 20"/>
                <a:gd name="T50" fmla="*/ 38 w 38"/>
                <a:gd name="T51" fmla="*/ 9 h 20"/>
                <a:gd name="T52" fmla="*/ 38 w 38"/>
                <a:gd name="T53" fmla="*/ 6 h 20"/>
                <a:gd name="T54" fmla="*/ 37 w 38"/>
                <a:gd name="T55" fmla="*/ 3 h 20"/>
                <a:gd name="T56" fmla="*/ 33 w 38"/>
                <a:gd name="T57" fmla="*/ 1 h 20"/>
                <a:gd name="T58" fmla="*/ 29 w 38"/>
                <a:gd name="T59" fmla="*/ 1 h 20"/>
                <a:gd name="T60" fmla="*/ 29 w 38"/>
                <a:gd name="T6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8" h="20">
                  <a:moveTo>
                    <a:pt x="29" y="1"/>
                  </a:moveTo>
                  <a:lnTo>
                    <a:pt x="29" y="1"/>
                  </a:lnTo>
                  <a:lnTo>
                    <a:pt x="18" y="0"/>
                  </a:lnTo>
                  <a:lnTo>
                    <a:pt x="7" y="1"/>
                  </a:lnTo>
                  <a:lnTo>
                    <a:pt x="7" y="1"/>
                  </a:lnTo>
                  <a:lnTo>
                    <a:pt x="4" y="2"/>
                  </a:lnTo>
                  <a:lnTo>
                    <a:pt x="1" y="3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3"/>
                  </a:lnTo>
                  <a:lnTo>
                    <a:pt x="1" y="17"/>
                  </a:lnTo>
                  <a:lnTo>
                    <a:pt x="4" y="18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19"/>
                  </a:lnTo>
                  <a:lnTo>
                    <a:pt x="18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18"/>
                  </a:lnTo>
                  <a:lnTo>
                    <a:pt x="36" y="17"/>
                  </a:lnTo>
                  <a:lnTo>
                    <a:pt x="38" y="14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38" y="6"/>
                  </a:lnTo>
                  <a:lnTo>
                    <a:pt x="37" y="3"/>
                  </a:lnTo>
                  <a:lnTo>
                    <a:pt x="33" y="1"/>
                  </a:ln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5">
              <a:extLst>
                <a:ext uri="{FF2B5EF4-FFF2-40B4-BE49-F238E27FC236}">
                  <a16:creationId xmlns:a16="http://schemas.microsoft.com/office/drawing/2014/main" id="{E9E42132-E612-40D8-8663-7E4C0FCBD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097087" y="5851525"/>
              <a:ext cx="484188" cy="33338"/>
            </a:xfrm>
            <a:custGeom>
              <a:avLst/>
              <a:gdLst>
                <a:gd name="T0" fmla="*/ 288 w 305"/>
                <a:gd name="T1" fmla="*/ 0 h 21"/>
                <a:gd name="T2" fmla="*/ 288 w 305"/>
                <a:gd name="T3" fmla="*/ 0 h 21"/>
                <a:gd name="T4" fmla="*/ 15 w 305"/>
                <a:gd name="T5" fmla="*/ 0 h 21"/>
                <a:gd name="T6" fmla="*/ 15 w 305"/>
                <a:gd name="T7" fmla="*/ 0 h 21"/>
                <a:gd name="T8" fmla="*/ 9 w 305"/>
                <a:gd name="T9" fmla="*/ 1 h 21"/>
                <a:gd name="T10" fmla="*/ 9 w 305"/>
                <a:gd name="T11" fmla="*/ 1 h 21"/>
                <a:gd name="T12" fmla="*/ 6 w 305"/>
                <a:gd name="T13" fmla="*/ 1 h 21"/>
                <a:gd name="T14" fmla="*/ 2 w 305"/>
                <a:gd name="T15" fmla="*/ 4 h 21"/>
                <a:gd name="T16" fmla="*/ 0 w 305"/>
                <a:gd name="T17" fmla="*/ 6 h 21"/>
                <a:gd name="T18" fmla="*/ 0 w 305"/>
                <a:gd name="T19" fmla="*/ 11 h 21"/>
                <a:gd name="T20" fmla="*/ 0 w 305"/>
                <a:gd name="T21" fmla="*/ 11 h 21"/>
                <a:gd name="T22" fmla="*/ 0 w 305"/>
                <a:gd name="T23" fmla="*/ 15 h 21"/>
                <a:gd name="T24" fmla="*/ 2 w 305"/>
                <a:gd name="T25" fmla="*/ 17 h 21"/>
                <a:gd name="T26" fmla="*/ 6 w 305"/>
                <a:gd name="T27" fmla="*/ 20 h 21"/>
                <a:gd name="T28" fmla="*/ 9 w 305"/>
                <a:gd name="T29" fmla="*/ 20 h 21"/>
                <a:gd name="T30" fmla="*/ 9 w 305"/>
                <a:gd name="T31" fmla="*/ 20 h 21"/>
                <a:gd name="T32" fmla="*/ 19 w 305"/>
                <a:gd name="T33" fmla="*/ 21 h 21"/>
                <a:gd name="T34" fmla="*/ 19 w 305"/>
                <a:gd name="T35" fmla="*/ 21 h 21"/>
                <a:gd name="T36" fmla="*/ 152 w 305"/>
                <a:gd name="T37" fmla="*/ 21 h 21"/>
                <a:gd name="T38" fmla="*/ 152 w 305"/>
                <a:gd name="T39" fmla="*/ 21 h 21"/>
                <a:gd name="T40" fmla="*/ 152 w 305"/>
                <a:gd name="T41" fmla="*/ 21 h 21"/>
                <a:gd name="T42" fmla="*/ 152 w 305"/>
                <a:gd name="T43" fmla="*/ 21 h 21"/>
                <a:gd name="T44" fmla="*/ 173 w 305"/>
                <a:gd name="T45" fmla="*/ 21 h 21"/>
                <a:gd name="T46" fmla="*/ 173 w 305"/>
                <a:gd name="T47" fmla="*/ 21 h 21"/>
                <a:gd name="T48" fmla="*/ 292 w 305"/>
                <a:gd name="T49" fmla="*/ 21 h 21"/>
                <a:gd name="T50" fmla="*/ 292 w 305"/>
                <a:gd name="T51" fmla="*/ 21 h 21"/>
                <a:gd name="T52" fmla="*/ 298 w 305"/>
                <a:gd name="T53" fmla="*/ 20 h 21"/>
                <a:gd name="T54" fmla="*/ 302 w 305"/>
                <a:gd name="T55" fmla="*/ 17 h 21"/>
                <a:gd name="T56" fmla="*/ 304 w 305"/>
                <a:gd name="T57" fmla="*/ 15 h 21"/>
                <a:gd name="T58" fmla="*/ 305 w 305"/>
                <a:gd name="T59" fmla="*/ 10 h 21"/>
                <a:gd name="T60" fmla="*/ 305 w 305"/>
                <a:gd name="T61" fmla="*/ 10 h 21"/>
                <a:gd name="T62" fmla="*/ 304 w 305"/>
                <a:gd name="T63" fmla="*/ 6 h 21"/>
                <a:gd name="T64" fmla="*/ 302 w 305"/>
                <a:gd name="T65" fmla="*/ 3 h 21"/>
                <a:gd name="T66" fmla="*/ 298 w 305"/>
                <a:gd name="T67" fmla="*/ 1 h 21"/>
                <a:gd name="T68" fmla="*/ 292 w 305"/>
                <a:gd name="T69" fmla="*/ 0 h 21"/>
                <a:gd name="T70" fmla="*/ 292 w 305"/>
                <a:gd name="T71" fmla="*/ 0 h 21"/>
                <a:gd name="T72" fmla="*/ 288 w 305"/>
                <a:gd name="T73" fmla="*/ 0 h 21"/>
                <a:gd name="T74" fmla="*/ 288 w 305"/>
                <a:gd name="T7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5" h="21">
                  <a:moveTo>
                    <a:pt x="288" y="0"/>
                  </a:moveTo>
                  <a:lnTo>
                    <a:pt x="288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9" y="1"/>
                  </a:lnTo>
                  <a:lnTo>
                    <a:pt x="9" y="1"/>
                  </a:lnTo>
                  <a:lnTo>
                    <a:pt x="6" y="1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6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52" y="21"/>
                  </a:lnTo>
                  <a:lnTo>
                    <a:pt x="152" y="21"/>
                  </a:lnTo>
                  <a:lnTo>
                    <a:pt x="152" y="21"/>
                  </a:lnTo>
                  <a:lnTo>
                    <a:pt x="152" y="21"/>
                  </a:lnTo>
                  <a:lnTo>
                    <a:pt x="173" y="21"/>
                  </a:lnTo>
                  <a:lnTo>
                    <a:pt x="173" y="21"/>
                  </a:lnTo>
                  <a:lnTo>
                    <a:pt x="292" y="21"/>
                  </a:lnTo>
                  <a:lnTo>
                    <a:pt x="292" y="21"/>
                  </a:lnTo>
                  <a:lnTo>
                    <a:pt x="298" y="20"/>
                  </a:lnTo>
                  <a:lnTo>
                    <a:pt x="302" y="17"/>
                  </a:lnTo>
                  <a:lnTo>
                    <a:pt x="304" y="15"/>
                  </a:lnTo>
                  <a:lnTo>
                    <a:pt x="305" y="10"/>
                  </a:lnTo>
                  <a:lnTo>
                    <a:pt x="305" y="10"/>
                  </a:lnTo>
                  <a:lnTo>
                    <a:pt x="304" y="6"/>
                  </a:lnTo>
                  <a:lnTo>
                    <a:pt x="302" y="3"/>
                  </a:lnTo>
                  <a:lnTo>
                    <a:pt x="298" y="1"/>
                  </a:lnTo>
                  <a:lnTo>
                    <a:pt x="292" y="0"/>
                  </a:lnTo>
                  <a:lnTo>
                    <a:pt x="292" y="0"/>
                  </a:lnTo>
                  <a:lnTo>
                    <a:pt x="288" y="0"/>
                  </a:lnTo>
                  <a:lnTo>
                    <a:pt x="2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6">
              <a:extLst>
                <a:ext uri="{FF2B5EF4-FFF2-40B4-BE49-F238E27FC236}">
                  <a16:creationId xmlns:a16="http://schemas.microsoft.com/office/drawing/2014/main" id="{66CC6981-1DBF-43E8-918F-8DA9A230EE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247900" y="5853113"/>
              <a:ext cx="31750" cy="30163"/>
            </a:xfrm>
            <a:custGeom>
              <a:avLst/>
              <a:gdLst>
                <a:gd name="T0" fmla="*/ 0 w 20"/>
                <a:gd name="T1" fmla="*/ 10 h 19"/>
                <a:gd name="T2" fmla="*/ 0 w 20"/>
                <a:gd name="T3" fmla="*/ 10 h 19"/>
                <a:gd name="T4" fmla="*/ 2 w 20"/>
                <a:gd name="T5" fmla="*/ 14 h 19"/>
                <a:gd name="T6" fmla="*/ 4 w 20"/>
                <a:gd name="T7" fmla="*/ 16 h 19"/>
                <a:gd name="T8" fmla="*/ 7 w 20"/>
                <a:gd name="T9" fmla="*/ 19 h 19"/>
                <a:gd name="T10" fmla="*/ 10 w 20"/>
                <a:gd name="T11" fmla="*/ 19 h 19"/>
                <a:gd name="T12" fmla="*/ 10 w 20"/>
                <a:gd name="T13" fmla="*/ 19 h 19"/>
                <a:gd name="T14" fmla="*/ 15 w 20"/>
                <a:gd name="T15" fmla="*/ 19 h 19"/>
                <a:gd name="T16" fmla="*/ 18 w 20"/>
                <a:gd name="T17" fmla="*/ 16 h 19"/>
                <a:gd name="T18" fmla="*/ 20 w 20"/>
                <a:gd name="T19" fmla="*/ 14 h 19"/>
                <a:gd name="T20" fmla="*/ 20 w 20"/>
                <a:gd name="T21" fmla="*/ 9 h 19"/>
                <a:gd name="T22" fmla="*/ 20 w 20"/>
                <a:gd name="T23" fmla="*/ 9 h 19"/>
                <a:gd name="T24" fmla="*/ 20 w 20"/>
                <a:gd name="T25" fmla="*/ 5 h 19"/>
                <a:gd name="T26" fmla="*/ 18 w 20"/>
                <a:gd name="T27" fmla="*/ 3 h 19"/>
                <a:gd name="T28" fmla="*/ 15 w 20"/>
                <a:gd name="T29" fmla="*/ 0 h 19"/>
                <a:gd name="T30" fmla="*/ 11 w 20"/>
                <a:gd name="T31" fmla="*/ 0 h 19"/>
                <a:gd name="T32" fmla="*/ 11 w 20"/>
                <a:gd name="T33" fmla="*/ 0 h 19"/>
                <a:gd name="T34" fmla="*/ 8 w 20"/>
                <a:gd name="T35" fmla="*/ 0 h 19"/>
                <a:gd name="T36" fmla="*/ 4 w 20"/>
                <a:gd name="T37" fmla="*/ 3 h 19"/>
                <a:gd name="T38" fmla="*/ 2 w 20"/>
                <a:gd name="T39" fmla="*/ 7 h 19"/>
                <a:gd name="T40" fmla="*/ 0 w 20"/>
                <a:gd name="T41" fmla="*/ 10 h 19"/>
                <a:gd name="T42" fmla="*/ 0 w 20"/>
                <a:gd name="T43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" h="19">
                  <a:moveTo>
                    <a:pt x="0" y="10"/>
                  </a:moveTo>
                  <a:lnTo>
                    <a:pt x="0" y="10"/>
                  </a:lnTo>
                  <a:lnTo>
                    <a:pt x="2" y="14"/>
                  </a:lnTo>
                  <a:lnTo>
                    <a:pt x="4" y="16"/>
                  </a:lnTo>
                  <a:lnTo>
                    <a:pt x="7" y="19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15" y="19"/>
                  </a:lnTo>
                  <a:lnTo>
                    <a:pt x="18" y="16"/>
                  </a:lnTo>
                  <a:lnTo>
                    <a:pt x="20" y="14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0" y="5"/>
                  </a:lnTo>
                  <a:lnTo>
                    <a:pt x="18" y="3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8" y="0"/>
                  </a:lnTo>
                  <a:lnTo>
                    <a:pt x="4" y="3"/>
                  </a:lnTo>
                  <a:lnTo>
                    <a:pt x="2" y="7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77">
              <a:extLst>
                <a:ext uri="{FF2B5EF4-FFF2-40B4-BE49-F238E27FC236}">
                  <a16:creationId xmlns:a16="http://schemas.microsoft.com/office/drawing/2014/main" id="{DD55996D-DA6C-4518-BF37-5755C2AA12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312987" y="5853113"/>
              <a:ext cx="30163" cy="30163"/>
            </a:xfrm>
            <a:custGeom>
              <a:avLst/>
              <a:gdLst>
                <a:gd name="T0" fmla="*/ 0 w 19"/>
                <a:gd name="T1" fmla="*/ 10 h 19"/>
                <a:gd name="T2" fmla="*/ 0 w 19"/>
                <a:gd name="T3" fmla="*/ 10 h 19"/>
                <a:gd name="T4" fmla="*/ 1 w 19"/>
                <a:gd name="T5" fmla="*/ 14 h 19"/>
                <a:gd name="T6" fmla="*/ 4 w 19"/>
                <a:gd name="T7" fmla="*/ 16 h 19"/>
                <a:gd name="T8" fmla="*/ 6 w 19"/>
                <a:gd name="T9" fmla="*/ 19 h 19"/>
                <a:gd name="T10" fmla="*/ 10 w 19"/>
                <a:gd name="T11" fmla="*/ 19 h 19"/>
                <a:gd name="T12" fmla="*/ 10 w 19"/>
                <a:gd name="T13" fmla="*/ 19 h 19"/>
                <a:gd name="T14" fmla="*/ 13 w 19"/>
                <a:gd name="T15" fmla="*/ 19 h 19"/>
                <a:gd name="T16" fmla="*/ 17 w 19"/>
                <a:gd name="T17" fmla="*/ 16 h 19"/>
                <a:gd name="T18" fmla="*/ 18 w 19"/>
                <a:gd name="T19" fmla="*/ 14 h 19"/>
                <a:gd name="T20" fmla="*/ 19 w 19"/>
                <a:gd name="T21" fmla="*/ 10 h 19"/>
                <a:gd name="T22" fmla="*/ 19 w 19"/>
                <a:gd name="T23" fmla="*/ 10 h 19"/>
                <a:gd name="T24" fmla="*/ 19 w 19"/>
                <a:gd name="T25" fmla="*/ 5 h 19"/>
                <a:gd name="T26" fmla="*/ 17 w 19"/>
                <a:gd name="T27" fmla="*/ 3 h 19"/>
                <a:gd name="T28" fmla="*/ 15 w 19"/>
                <a:gd name="T29" fmla="*/ 0 h 19"/>
                <a:gd name="T30" fmla="*/ 11 w 19"/>
                <a:gd name="T31" fmla="*/ 0 h 19"/>
                <a:gd name="T32" fmla="*/ 11 w 19"/>
                <a:gd name="T33" fmla="*/ 0 h 19"/>
                <a:gd name="T34" fmla="*/ 6 w 19"/>
                <a:gd name="T35" fmla="*/ 0 h 19"/>
                <a:gd name="T36" fmla="*/ 4 w 19"/>
                <a:gd name="T37" fmla="*/ 3 h 19"/>
                <a:gd name="T38" fmla="*/ 1 w 19"/>
                <a:gd name="T39" fmla="*/ 5 h 19"/>
                <a:gd name="T40" fmla="*/ 0 w 19"/>
                <a:gd name="T41" fmla="*/ 10 h 19"/>
                <a:gd name="T42" fmla="*/ 0 w 19"/>
                <a:gd name="T43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19">
                  <a:moveTo>
                    <a:pt x="0" y="10"/>
                  </a:moveTo>
                  <a:lnTo>
                    <a:pt x="0" y="10"/>
                  </a:lnTo>
                  <a:lnTo>
                    <a:pt x="1" y="14"/>
                  </a:lnTo>
                  <a:lnTo>
                    <a:pt x="4" y="16"/>
                  </a:lnTo>
                  <a:lnTo>
                    <a:pt x="6" y="19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13" y="19"/>
                  </a:lnTo>
                  <a:lnTo>
                    <a:pt x="17" y="16"/>
                  </a:lnTo>
                  <a:lnTo>
                    <a:pt x="18" y="14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9" y="5"/>
                  </a:lnTo>
                  <a:lnTo>
                    <a:pt x="17" y="3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6" y="0"/>
                  </a:lnTo>
                  <a:lnTo>
                    <a:pt x="4" y="3"/>
                  </a:lnTo>
                  <a:lnTo>
                    <a:pt x="1" y="5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78">
              <a:extLst>
                <a:ext uri="{FF2B5EF4-FFF2-40B4-BE49-F238E27FC236}">
                  <a16:creationId xmlns:a16="http://schemas.microsoft.com/office/drawing/2014/main" id="{84BE45DF-D3BB-4491-A8BB-9A06F8690B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179637" y="5853113"/>
              <a:ext cx="31750" cy="30163"/>
            </a:xfrm>
            <a:custGeom>
              <a:avLst/>
              <a:gdLst>
                <a:gd name="T0" fmla="*/ 0 w 20"/>
                <a:gd name="T1" fmla="*/ 9 h 19"/>
                <a:gd name="T2" fmla="*/ 0 w 20"/>
                <a:gd name="T3" fmla="*/ 9 h 19"/>
                <a:gd name="T4" fmla="*/ 0 w 20"/>
                <a:gd name="T5" fmla="*/ 14 h 19"/>
                <a:gd name="T6" fmla="*/ 3 w 20"/>
                <a:gd name="T7" fmla="*/ 16 h 19"/>
                <a:gd name="T8" fmla="*/ 5 w 20"/>
                <a:gd name="T9" fmla="*/ 19 h 19"/>
                <a:gd name="T10" fmla="*/ 9 w 20"/>
                <a:gd name="T11" fmla="*/ 19 h 19"/>
                <a:gd name="T12" fmla="*/ 9 w 20"/>
                <a:gd name="T13" fmla="*/ 19 h 19"/>
                <a:gd name="T14" fmla="*/ 14 w 20"/>
                <a:gd name="T15" fmla="*/ 19 h 19"/>
                <a:gd name="T16" fmla="*/ 16 w 20"/>
                <a:gd name="T17" fmla="*/ 16 h 19"/>
                <a:gd name="T18" fmla="*/ 19 w 20"/>
                <a:gd name="T19" fmla="*/ 14 h 19"/>
                <a:gd name="T20" fmla="*/ 20 w 20"/>
                <a:gd name="T21" fmla="*/ 9 h 19"/>
                <a:gd name="T22" fmla="*/ 20 w 20"/>
                <a:gd name="T23" fmla="*/ 9 h 19"/>
                <a:gd name="T24" fmla="*/ 19 w 20"/>
                <a:gd name="T25" fmla="*/ 5 h 19"/>
                <a:gd name="T26" fmla="*/ 17 w 20"/>
                <a:gd name="T27" fmla="*/ 3 h 19"/>
                <a:gd name="T28" fmla="*/ 14 w 20"/>
                <a:gd name="T29" fmla="*/ 0 h 19"/>
                <a:gd name="T30" fmla="*/ 11 w 20"/>
                <a:gd name="T31" fmla="*/ 0 h 19"/>
                <a:gd name="T32" fmla="*/ 11 w 20"/>
                <a:gd name="T33" fmla="*/ 0 h 19"/>
                <a:gd name="T34" fmla="*/ 6 w 20"/>
                <a:gd name="T35" fmla="*/ 0 h 19"/>
                <a:gd name="T36" fmla="*/ 3 w 20"/>
                <a:gd name="T37" fmla="*/ 3 h 19"/>
                <a:gd name="T38" fmla="*/ 0 w 20"/>
                <a:gd name="T39" fmla="*/ 5 h 19"/>
                <a:gd name="T40" fmla="*/ 0 w 20"/>
                <a:gd name="T41" fmla="*/ 9 h 19"/>
                <a:gd name="T42" fmla="*/ 0 w 20"/>
                <a:gd name="T43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" h="19">
                  <a:moveTo>
                    <a:pt x="0" y="9"/>
                  </a:moveTo>
                  <a:lnTo>
                    <a:pt x="0" y="9"/>
                  </a:lnTo>
                  <a:lnTo>
                    <a:pt x="0" y="14"/>
                  </a:lnTo>
                  <a:lnTo>
                    <a:pt x="3" y="16"/>
                  </a:lnTo>
                  <a:lnTo>
                    <a:pt x="5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14" y="19"/>
                  </a:lnTo>
                  <a:lnTo>
                    <a:pt x="16" y="16"/>
                  </a:lnTo>
                  <a:lnTo>
                    <a:pt x="19" y="14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19" y="5"/>
                  </a:lnTo>
                  <a:lnTo>
                    <a:pt x="17" y="3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6" y="0"/>
                  </a:lnTo>
                  <a:lnTo>
                    <a:pt x="3" y="3"/>
                  </a:lnTo>
                  <a:lnTo>
                    <a:pt x="0" y="5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80">
              <a:extLst>
                <a:ext uri="{FF2B5EF4-FFF2-40B4-BE49-F238E27FC236}">
                  <a16:creationId xmlns:a16="http://schemas.microsoft.com/office/drawing/2014/main" id="{F7A2A024-233D-41AC-A8B3-4FC1E1B065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236787" y="5451475"/>
              <a:ext cx="61913" cy="98425"/>
            </a:xfrm>
            <a:custGeom>
              <a:avLst/>
              <a:gdLst>
                <a:gd name="T0" fmla="*/ 0 w 39"/>
                <a:gd name="T1" fmla="*/ 31 h 62"/>
                <a:gd name="T2" fmla="*/ 0 w 39"/>
                <a:gd name="T3" fmla="*/ 8 h 62"/>
                <a:gd name="T4" fmla="*/ 1 w 39"/>
                <a:gd name="T5" fmla="*/ 2 h 62"/>
                <a:gd name="T6" fmla="*/ 7 w 39"/>
                <a:gd name="T7" fmla="*/ 0 h 62"/>
                <a:gd name="T8" fmla="*/ 17 w 39"/>
                <a:gd name="T9" fmla="*/ 0 h 62"/>
                <a:gd name="T10" fmla="*/ 22 w 39"/>
                <a:gd name="T11" fmla="*/ 0 h 62"/>
                <a:gd name="T12" fmla="*/ 28 w 39"/>
                <a:gd name="T13" fmla="*/ 4 h 62"/>
                <a:gd name="T14" fmla="*/ 33 w 39"/>
                <a:gd name="T15" fmla="*/ 10 h 62"/>
                <a:gd name="T16" fmla="*/ 34 w 39"/>
                <a:gd name="T17" fmla="*/ 19 h 62"/>
                <a:gd name="T18" fmla="*/ 33 w 39"/>
                <a:gd name="T19" fmla="*/ 24 h 62"/>
                <a:gd name="T20" fmla="*/ 34 w 39"/>
                <a:gd name="T21" fmla="*/ 30 h 62"/>
                <a:gd name="T22" fmla="*/ 37 w 39"/>
                <a:gd name="T23" fmla="*/ 33 h 62"/>
                <a:gd name="T24" fmla="*/ 39 w 39"/>
                <a:gd name="T25" fmla="*/ 44 h 62"/>
                <a:gd name="T26" fmla="*/ 37 w 39"/>
                <a:gd name="T27" fmla="*/ 51 h 62"/>
                <a:gd name="T28" fmla="*/ 30 w 39"/>
                <a:gd name="T29" fmla="*/ 59 h 62"/>
                <a:gd name="T30" fmla="*/ 19 w 39"/>
                <a:gd name="T31" fmla="*/ 62 h 62"/>
                <a:gd name="T32" fmla="*/ 6 w 39"/>
                <a:gd name="T33" fmla="*/ 62 h 62"/>
                <a:gd name="T34" fmla="*/ 3 w 39"/>
                <a:gd name="T35" fmla="*/ 62 h 62"/>
                <a:gd name="T36" fmla="*/ 0 w 39"/>
                <a:gd name="T37" fmla="*/ 58 h 62"/>
                <a:gd name="T38" fmla="*/ 0 w 39"/>
                <a:gd name="T39" fmla="*/ 55 h 62"/>
                <a:gd name="T40" fmla="*/ 0 w 39"/>
                <a:gd name="T41" fmla="*/ 31 h 62"/>
                <a:gd name="T42" fmla="*/ 11 w 39"/>
                <a:gd name="T43" fmla="*/ 35 h 62"/>
                <a:gd name="T44" fmla="*/ 11 w 39"/>
                <a:gd name="T45" fmla="*/ 49 h 62"/>
                <a:gd name="T46" fmla="*/ 12 w 39"/>
                <a:gd name="T47" fmla="*/ 51 h 62"/>
                <a:gd name="T48" fmla="*/ 15 w 39"/>
                <a:gd name="T49" fmla="*/ 51 h 62"/>
                <a:gd name="T50" fmla="*/ 25 w 39"/>
                <a:gd name="T51" fmla="*/ 48 h 62"/>
                <a:gd name="T52" fmla="*/ 29 w 39"/>
                <a:gd name="T53" fmla="*/ 42 h 62"/>
                <a:gd name="T54" fmla="*/ 26 w 39"/>
                <a:gd name="T55" fmla="*/ 37 h 62"/>
                <a:gd name="T56" fmla="*/ 18 w 39"/>
                <a:gd name="T57" fmla="*/ 35 h 62"/>
                <a:gd name="T58" fmla="*/ 11 w 39"/>
                <a:gd name="T59" fmla="*/ 35 h 62"/>
                <a:gd name="T60" fmla="*/ 11 w 39"/>
                <a:gd name="T61" fmla="*/ 25 h 62"/>
                <a:gd name="T62" fmla="*/ 22 w 39"/>
                <a:gd name="T63" fmla="*/ 20 h 62"/>
                <a:gd name="T64" fmla="*/ 23 w 39"/>
                <a:gd name="T65" fmla="*/ 18 h 62"/>
                <a:gd name="T66" fmla="*/ 22 w 39"/>
                <a:gd name="T67" fmla="*/ 14 h 62"/>
                <a:gd name="T68" fmla="*/ 11 w 39"/>
                <a:gd name="T69" fmla="*/ 9 h 62"/>
                <a:gd name="T70" fmla="*/ 11 w 39"/>
                <a:gd name="T71" fmla="*/ 2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9" h="62">
                  <a:moveTo>
                    <a:pt x="0" y="31"/>
                  </a:moveTo>
                  <a:lnTo>
                    <a:pt x="0" y="3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2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22" y="0"/>
                  </a:lnTo>
                  <a:lnTo>
                    <a:pt x="25" y="3"/>
                  </a:lnTo>
                  <a:lnTo>
                    <a:pt x="28" y="4"/>
                  </a:lnTo>
                  <a:lnTo>
                    <a:pt x="31" y="8"/>
                  </a:lnTo>
                  <a:lnTo>
                    <a:pt x="33" y="10"/>
                  </a:lnTo>
                  <a:lnTo>
                    <a:pt x="34" y="14"/>
                  </a:lnTo>
                  <a:lnTo>
                    <a:pt x="34" y="19"/>
                  </a:lnTo>
                  <a:lnTo>
                    <a:pt x="33" y="24"/>
                  </a:lnTo>
                  <a:lnTo>
                    <a:pt x="33" y="24"/>
                  </a:lnTo>
                  <a:lnTo>
                    <a:pt x="33" y="26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3"/>
                  </a:lnTo>
                  <a:lnTo>
                    <a:pt x="39" y="40"/>
                  </a:lnTo>
                  <a:lnTo>
                    <a:pt x="39" y="44"/>
                  </a:lnTo>
                  <a:lnTo>
                    <a:pt x="37" y="51"/>
                  </a:lnTo>
                  <a:lnTo>
                    <a:pt x="37" y="51"/>
                  </a:lnTo>
                  <a:lnTo>
                    <a:pt x="35" y="55"/>
                  </a:lnTo>
                  <a:lnTo>
                    <a:pt x="30" y="59"/>
                  </a:lnTo>
                  <a:lnTo>
                    <a:pt x="25" y="60"/>
                  </a:lnTo>
                  <a:lnTo>
                    <a:pt x="19" y="62"/>
                  </a:lnTo>
                  <a:lnTo>
                    <a:pt x="19" y="62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3" y="62"/>
                  </a:lnTo>
                  <a:lnTo>
                    <a:pt x="1" y="60"/>
                  </a:lnTo>
                  <a:lnTo>
                    <a:pt x="0" y="5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31"/>
                  </a:lnTo>
                  <a:lnTo>
                    <a:pt x="0" y="31"/>
                  </a:lnTo>
                  <a:close/>
                  <a:moveTo>
                    <a:pt x="11" y="35"/>
                  </a:moveTo>
                  <a:lnTo>
                    <a:pt x="11" y="35"/>
                  </a:lnTo>
                  <a:lnTo>
                    <a:pt x="9" y="44"/>
                  </a:lnTo>
                  <a:lnTo>
                    <a:pt x="11" y="49"/>
                  </a:lnTo>
                  <a:lnTo>
                    <a:pt x="11" y="51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22" y="51"/>
                  </a:lnTo>
                  <a:lnTo>
                    <a:pt x="25" y="48"/>
                  </a:lnTo>
                  <a:lnTo>
                    <a:pt x="28" y="46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26" y="37"/>
                  </a:lnTo>
                  <a:lnTo>
                    <a:pt x="24" y="35"/>
                  </a:lnTo>
                  <a:lnTo>
                    <a:pt x="18" y="35"/>
                  </a:lnTo>
                  <a:lnTo>
                    <a:pt x="11" y="35"/>
                  </a:lnTo>
                  <a:lnTo>
                    <a:pt x="11" y="35"/>
                  </a:lnTo>
                  <a:close/>
                  <a:moveTo>
                    <a:pt x="11" y="25"/>
                  </a:moveTo>
                  <a:lnTo>
                    <a:pt x="11" y="25"/>
                  </a:lnTo>
                  <a:lnTo>
                    <a:pt x="17" y="2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3" y="18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17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25"/>
                  </a:lnTo>
                  <a:lnTo>
                    <a:pt x="11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81">
              <a:extLst>
                <a:ext uri="{FF2B5EF4-FFF2-40B4-BE49-F238E27FC236}">
                  <a16:creationId xmlns:a16="http://schemas.microsoft.com/office/drawing/2014/main" id="{956A9346-2BA7-4580-84FC-47FA9E76BE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947862" y="5529263"/>
              <a:ext cx="85725" cy="85725"/>
            </a:xfrm>
            <a:custGeom>
              <a:avLst/>
              <a:gdLst>
                <a:gd name="T0" fmla="*/ 22 w 54"/>
                <a:gd name="T1" fmla="*/ 32 h 54"/>
                <a:gd name="T2" fmla="*/ 22 w 54"/>
                <a:gd name="T3" fmla="*/ 32 h 54"/>
                <a:gd name="T4" fmla="*/ 13 w 54"/>
                <a:gd name="T5" fmla="*/ 32 h 54"/>
                <a:gd name="T6" fmla="*/ 6 w 54"/>
                <a:gd name="T7" fmla="*/ 31 h 54"/>
                <a:gd name="T8" fmla="*/ 6 w 54"/>
                <a:gd name="T9" fmla="*/ 31 h 54"/>
                <a:gd name="T10" fmla="*/ 2 w 54"/>
                <a:gd name="T11" fmla="*/ 30 h 54"/>
                <a:gd name="T12" fmla="*/ 0 w 54"/>
                <a:gd name="T13" fmla="*/ 27 h 54"/>
                <a:gd name="T14" fmla="*/ 0 w 54"/>
                <a:gd name="T15" fmla="*/ 27 h 54"/>
                <a:gd name="T16" fmla="*/ 2 w 54"/>
                <a:gd name="T17" fmla="*/ 25 h 54"/>
                <a:gd name="T18" fmla="*/ 6 w 54"/>
                <a:gd name="T19" fmla="*/ 22 h 54"/>
                <a:gd name="T20" fmla="*/ 6 w 54"/>
                <a:gd name="T21" fmla="*/ 22 h 54"/>
                <a:gd name="T22" fmla="*/ 13 w 54"/>
                <a:gd name="T23" fmla="*/ 22 h 54"/>
                <a:gd name="T24" fmla="*/ 22 w 54"/>
                <a:gd name="T25" fmla="*/ 22 h 54"/>
                <a:gd name="T26" fmla="*/ 22 w 54"/>
                <a:gd name="T27" fmla="*/ 22 h 54"/>
                <a:gd name="T28" fmla="*/ 22 w 54"/>
                <a:gd name="T29" fmla="*/ 14 h 54"/>
                <a:gd name="T30" fmla="*/ 22 w 54"/>
                <a:gd name="T31" fmla="*/ 5 h 54"/>
                <a:gd name="T32" fmla="*/ 22 w 54"/>
                <a:gd name="T33" fmla="*/ 5 h 54"/>
                <a:gd name="T34" fmla="*/ 24 w 54"/>
                <a:gd name="T35" fmla="*/ 3 h 54"/>
                <a:gd name="T36" fmla="*/ 27 w 54"/>
                <a:gd name="T37" fmla="*/ 0 h 54"/>
                <a:gd name="T38" fmla="*/ 27 w 54"/>
                <a:gd name="T39" fmla="*/ 0 h 54"/>
                <a:gd name="T40" fmla="*/ 29 w 54"/>
                <a:gd name="T41" fmla="*/ 0 h 54"/>
                <a:gd name="T42" fmla="*/ 30 w 54"/>
                <a:gd name="T43" fmla="*/ 2 h 54"/>
                <a:gd name="T44" fmla="*/ 32 w 54"/>
                <a:gd name="T45" fmla="*/ 4 h 54"/>
                <a:gd name="T46" fmla="*/ 32 w 54"/>
                <a:gd name="T47" fmla="*/ 6 h 54"/>
                <a:gd name="T48" fmla="*/ 32 w 54"/>
                <a:gd name="T49" fmla="*/ 6 h 54"/>
                <a:gd name="T50" fmla="*/ 32 w 54"/>
                <a:gd name="T51" fmla="*/ 22 h 54"/>
                <a:gd name="T52" fmla="*/ 32 w 54"/>
                <a:gd name="T53" fmla="*/ 22 h 54"/>
                <a:gd name="T54" fmla="*/ 40 w 54"/>
                <a:gd name="T55" fmla="*/ 22 h 54"/>
                <a:gd name="T56" fmla="*/ 47 w 54"/>
                <a:gd name="T57" fmla="*/ 22 h 54"/>
                <a:gd name="T58" fmla="*/ 47 w 54"/>
                <a:gd name="T59" fmla="*/ 22 h 54"/>
                <a:gd name="T60" fmla="*/ 51 w 54"/>
                <a:gd name="T61" fmla="*/ 24 h 54"/>
                <a:gd name="T62" fmla="*/ 54 w 54"/>
                <a:gd name="T63" fmla="*/ 27 h 54"/>
                <a:gd name="T64" fmla="*/ 54 w 54"/>
                <a:gd name="T65" fmla="*/ 27 h 54"/>
                <a:gd name="T66" fmla="*/ 54 w 54"/>
                <a:gd name="T67" fmla="*/ 30 h 54"/>
                <a:gd name="T68" fmla="*/ 52 w 54"/>
                <a:gd name="T69" fmla="*/ 31 h 54"/>
                <a:gd name="T70" fmla="*/ 47 w 54"/>
                <a:gd name="T71" fmla="*/ 32 h 54"/>
                <a:gd name="T72" fmla="*/ 47 w 54"/>
                <a:gd name="T73" fmla="*/ 32 h 54"/>
                <a:gd name="T74" fmla="*/ 32 w 54"/>
                <a:gd name="T75" fmla="*/ 32 h 54"/>
                <a:gd name="T76" fmla="*/ 32 w 54"/>
                <a:gd name="T77" fmla="*/ 32 h 54"/>
                <a:gd name="T78" fmla="*/ 32 w 54"/>
                <a:gd name="T79" fmla="*/ 39 h 54"/>
                <a:gd name="T80" fmla="*/ 32 w 54"/>
                <a:gd name="T81" fmla="*/ 48 h 54"/>
                <a:gd name="T82" fmla="*/ 32 w 54"/>
                <a:gd name="T83" fmla="*/ 48 h 54"/>
                <a:gd name="T84" fmla="*/ 30 w 54"/>
                <a:gd name="T85" fmla="*/ 52 h 54"/>
                <a:gd name="T86" fmla="*/ 27 w 54"/>
                <a:gd name="T87" fmla="*/ 54 h 54"/>
                <a:gd name="T88" fmla="*/ 27 w 54"/>
                <a:gd name="T89" fmla="*/ 54 h 54"/>
                <a:gd name="T90" fmla="*/ 24 w 54"/>
                <a:gd name="T91" fmla="*/ 54 h 54"/>
                <a:gd name="T92" fmla="*/ 23 w 54"/>
                <a:gd name="T93" fmla="*/ 53 h 54"/>
                <a:gd name="T94" fmla="*/ 22 w 54"/>
                <a:gd name="T95" fmla="*/ 50 h 54"/>
                <a:gd name="T96" fmla="*/ 22 w 54"/>
                <a:gd name="T97" fmla="*/ 48 h 54"/>
                <a:gd name="T98" fmla="*/ 22 w 54"/>
                <a:gd name="T99" fmla="*/ 48 h 54"/>
                <a:gd name="T100" fmla="*/ 22 w 54"/>
                <a:gd name="T101" fmla="*/ 32 h 54"/>
                <a:gd name="T102" fmla="*/ 22 w 54"/>
                <a:gd name="T103" fmla="*/ 3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4" h="54">
                  <a:moveTo>
                    <a:pt x="22" y="32"/>
                  </a:moveTo>
                  <a:lnTo>
                    <a:pt x="22" y="32"/>
                  </a:lnTo>
                  <a:lnTo>
                    <a:pt x="13" y="32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0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2" y="25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13" y="22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2" y="14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24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9" y="0"/>
                  </a:lnTo>
                  <a:lnTo>
                    <a:pt x="30" y="2"/>
                  </a:lnTo>
                  <a:lnTo>
                    <a:pt x="32" y="4"/>
                  </a:lnTo>
                  <a:lnTo>
                    <a:pt x="32" y="6"/>
                  </a:lnTo>
                  <a:lnTo>
                    <a:pt x="32" y="6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40" y="22"/>
                  </a:lnTo>
                  <a:lnTo>
                    <a:pt x="47" y="22"/>
                  </a:lnTo>
                  <a:lnTo>
                    <a:pt x="47" y="22"/>
                  </a:lnTo>
                  <a:lnTo>
                    <a:pt x="51" y="24"/>
                  </a:lnTo>
                  <a:lnTo>
                    <a:pt x="54" y="27"/>
                  </a:lnTo>
                  <a:lnTo>
                    <a:pt x="54" y="27"/>
                  </a:lnTo>
                  <a:lnTo>
                    <a:pt x="54" y="30"/>
                  </a:lnTo>
                  <a:lnTo>
                    <a:pt x="52" y="31"/>
                  </a:lnTo>
                  <a:lnTo>
                    <a:pt x="47" y="32"/>
                  </a:lnTo>
                  <a:lnTo>
                    <a:pt x="47" y="32"/>
                  </a:lnTo>
                  <a:lnTo>
                    <a:pt x="32" y="32"/>
                  </a:lnTo>
                  <a:lnTo>
                    <a:pt x="32" y="32"/>
                  </a:lnTo>
                  <a:lnTo>
                    <a:pt x="32" y="39"/>
                  </a:lnTo>
                  <a:lnTo>
                    <a:pt x="32" y="48"/>
                  </a:lnTo>
                  <a:lnTo>
                    <a:pt x="32" y="48"/>
                  </a:lnTo>
                  <a:lnTo>
                    <a:pt x="30" y="52"/>
                  </a:lnTo>
                  <a:lnTo>
                    <a:pt x="27" y="54"/>
                  </a:lnTo>
                  <a:lnTo>
                    <a:pt x="27" y="54"/>
                  </a:lnTo>
                  <a:lnTo>
                    <a:pt x="24" y="54"/>
                  </a:lnTo>
                  <a:lnTo>
                    <a:pt x="23" y="53"/>
                  </a:lnTo>
                  <a:lnTo>
                    <a:pt x="22" y="50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22" y="32"/>
                  </a:lnTo>
                  <a:lnTo>
                    <a:pt x="2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2">
              <a:extLst>
                <a:ext uri="{FF2B5EF4-FFF2-40B4-BE49-F238E27FC236}">
                  <a16:creationId xmlns:a16="http://schemas.microsoft.com/office/drawing/2014/main" id="{8CF60BF9-2EAF-4F6C-BB01-0B42531B67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605087" y="5602288"/>
              <a:ext cx="152400" cy="188913"/>
            </a:xfrm>
            <a:custGeom>
              <a:avLst/>
              <a:gdLst>
                <a:gd name="T0" fmla="*/ 96 w 96"/>
                <a:gd name="T1" fmla="*/ 111 h 119"/>
                <a:gd name="T2" fmla="*/ 96 w 96"/>
                <a:gd name="T3" fmla="*/ 111 h 119"/>
                <a:gd name="T4" fmla="*/ 92 w 96"/>
                <a:gd name="T5" fmla="*/ 116 h 119"/>
                <a:gd name="T6" fmla="*/ 90 w 96"/>
                <a:gd name="T7" fmla="*/ 117 h 119"/>
                <a:gd name="T8" fmla="*/ 87 w 96"/>
                <a:gd name="T9" fmla="*/ 118 h 119"/>
                <a:gd name="T10" fmla="*/ 87 w 96"/>
                <a:gd name="T11" fmla="*/ 118 h 119"/>
                <a:gd name="T12" fmla="*/ 85 w 96"/>
                <a:gd name="T13" fmla="*/ 118 h 119"/>
                <a:gd name="T14" fmla="*/ 82 w 96"/>
                <a:gd name="T15" fmla="*/ 117 h 119"/>
                <a:gd name="T16" fmla="*/ 78 w 96"/>
                <a:gd name="T17" fmla="*/ 113 h 119"/>
                <a:gd name="T18" fmla="*/ 78 w 96"/>
                <a:gd name="T19" fmla="*/ 113 h 119"/>
                <a:gd name="T20" fmla="*/ 73 w 96"/>
                <a:gd name="T21" fmla="*/ 106 h 119"/>
                <a:gd name="T22" fmla="*/ 70 w 96"/>
                <a:gd name="T23" fmla="*/ 97 h 119"/>
                <a:gd name="T24" fmla="*/ 70 w 96"/>
                <a:gd name="T25" fmla="*/ 97 h 119"/>
                <a:gd name="T26" fmla="*/ 69 w 96"/>
                <a:gd name="T27" fmla="*/ 94 h 119"/>
                <a:gd name="T28" fmla="*/ 68 w 96"/>
                <a:gd name="T29" fmla="*/ 92 h 119"/>
                <a:gd name="T30" fmla="*/ 64 w 96"/>
                <a:gd name="T31" fmla="*/ 91 h 119"/>
                <a:gd name="T32" fmla="*/ 62 w 96"/>
                <a:gd name="T33" fmla="*/ 91 h 119"/>
                <a:gd name="T34" fmla="*/ 62 w 96"/>
                <a:gd name="T35" fmla="*/ 91 h 119"/>
                <a:gd name="T36" fmla="*/ 47 w 96"/>
                <a:gd name="T37" fmla="*/ 91 h 119"/>
                <a:gd name="T38" fmla="*/ 33 w 96"/>
                <a:gd name="T39" fmla="*/ 91 h 119"/>
                <a:gd name="T40" fmla="*/ 33 w 96"/>
                <a:gd name="T41" fmla="*/ 91 h 119"/>
                <a:gd name="T42" fmla="*/ 30 w 96"/>
                <a:gd name="T43" fmla="*/ 92 h 119"/>
                <a:gd name="T44" fmla="*/ 26 w 96"/>
                <a:gd name="T45" fmla="*/ 96 h 119"/>
                <a:gd name="T46" fmla="*/ 26 w 96"/>
                <a:gd name="T47" fmla="*/ 96 h 119"/>
                <a:gd name="T48" fmla="*/ 22 w 96"/>
                <a:gd name="T49" fmla="*/ 103 h 119"/>
                <a:gd name="T50" fmla="*/ 20 w 96"/>
                <a:gd name="T51" fmla="*/ 111 h 119"/>
                <a:gd name="T52" fmla="*/ 20 w 96"/>
                <a:gd name="T53" fmla="*/ 111 h 119"/>
                <a:gd name="T54" fmla="*/ 18 w 96"/>
                <a:gd name="T55" fmla="*/ 116 h 119"/>
                <a:gd name="T56" fmla="*/ 14 w 96"/>
                <a:gd name="T57" fmla="*/ 118 h 119"/>
                <a:gd name="T58" fmla="*/ 10 w 96"/>
                <a:gd name="T59" fmla="*/ 119 h 119"/>
                <a:gd name="T60" fmla="*/ 7 w 96"/>
                <a:gd name="T61" fmla="*/ 118 h 119"/>
                <a:gd name="T62" fmla="*/ 7 w 96"/>
                <a:gd name="T63" fmla="*/ 118 h 119"/>
                <a:gd name="T64" fmla="*/ 3 w 96"/>
                <a:gd name="T65" fmla="*/ 116 h 119"/>
                <a:gd name="T66" fmla="*/ 0 w 96"/>
                <a:gd name="T67" fmla="*/ 112 h 119"/>
                <a:gd name="T68" fmla="*/ 0 w 96"/>
                <a:gd name="T69" fmla="*/ 108 h 119"/>
                <a:gd name="T70" fmla="*/ 0 w 96"/>
                <a:gd name="T71" fmla="*/ 105 h 119"/>
                <a:gd name="T72" fmla="*/ 0 w 96"/>
                <a:gd name="T73" fmla="*/ 105 h 119"/>
                <a:gd name="T74" fmla="*/ 13 w 96"/>
                <a:gd name="T75" fmla="*/ 72 h 119"/>
                <a:gd name="T76" fmla="*/ 13 w 96"/>
                <a:gd name="T77" fmla="*/ 72 h 119"/>
                <a:gd name="T78" fmla="*/ 36 w 96"/>
                <a:gd name="T79" fmla="*/ 9 h 119"/>
                <a:gd name="T80" fmla="*/ 36 w 96"/>
                <a:gd name="T81" fmla="*/ 9 h 119"/>
                <a:gd name="T82" fmla="*/ 38 w 96"/>
                <a:gd name="T83" fmla="*/ 6 h 119"/>
                <a:gd name="T84" fmla="*/ 40 w 96"/>
                <a:gd name="T85" fmla="*/ 2 h 119"/>
                <a:gd name="T86" fmla="*/ 42 w 96"/>
                <a:gd name="T87" fmla="*/ 0 h 119"/>
                <a:gd name="T88" fmla="*/ 47 w 96"/>
                <a:gd name="T89" fmla="*/ 0 h 119"/>
                <a:gd name="T90" fmla="*/ 47 w 96"/>
                <a:gd name="T91" fmla="*/ 0 h 119"/>
                <a:gd name="T92" fmla="*/ 53 w 96"/>
                <a:gd name="T93" fmla="*/ 2 h 119"/>
                <a:gd name="T94" fmla="*/ 56 w 96"/>
                <a:gd name="T95" fmla="*/ 3 h 119"/>
                <a:gd name="T96" fmla="*/ 57 w 96"/>
                <a:gd name="T97" fmla="*/ 6 h 119"/>
                <a:gd name="T98" fmla="*/ 57 w 96"/>
                <a:gd name="T99" fmla="*/ 6 h 119"/>
                <a:gd name="T100" fmla="*/ 95 w 96"/>
                <a:gd name="T101" fmla="*/ 105 h 119"/>
                <a:gd name="T102" fmla="*/ 95 w 96"/>
                <a:gd name="T103" fmla="*/ 105 h 119"/>
                <a:gd name="T104" fmla="*/ 96 w 96"/>
                <a:gd name="T105" fmla="*/ 111 h 119"/>
                <a:gd name="T106" fmla="*/ 96 w 96"/>
                <a:gd name="T107" fmla="*/ 111 h 119"/>
                <a:gd name="T108" fmla="*/ 36 w 96"/>
                <a:gd name="T109" fmla="*/ 70 h 119"/>
                <a:gd name="T110" fmla="*/ 36 w 96"/>
                <a:gd name="T111" fmla="*/ 70 h 119"/>
                <a:gd name="T112" fmla="*/ 60 w 96"/>
                <a:gd name="T113" fmla="*/ 70 h 119"/>
                <a:gd name="T114" fmla="*/ 60 w 96"/>
                <a:gd name="T115" fmla="*/ 70 h 119"/>
                <a:gd name="T116" fmla="*/ 48 w 96"/>
                <a:gd name="T117" fmla="*/ 37 h 119"/>
                <a:gd name="T118" fmla="*/ 48 w 96"/>
                <a:gd name="T119" fmla="*/ 37 h 119"/>
                <a:gd name="T120" fmla="*/ 36 w 96"/>
                <a:gd name="T121" fmla="*/ 70 h 119"/>
                <a:gd name="T122" fmla="*/ 36 w 96"/>
                <a:gd name="T123" fmla="*/ 7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6" h="119">
                  <a:moveTo>
                    <a:pt x="96" y="111"/>
                  </a:moveTo>
                  <a:lnTo>
                    <a:pt x="96" y="111"/>
                  </a:lnTo>
                  <a:lnTo>
                    <a:pt x="92" y="116"/>
                  </a:lnTo>
                  <a:lnTo>
                    <a:pt x="90" y="117"/>
                  </a:lnTo>
                  <a:lnTo>
                    <a:pt x="87" y="118"/>
                  </a:lnTo>
                  <a:lnTo>
                    <a:pt x="87" y="118"/>
                  </a:lnTo>
                  <a:lnTo>
                    <a:pt x="85" y="118"/>
                  </a:lnTo>
                  <a:lnTo>
                    <a:pt x="82" y="117"/>
                  </a:lnTo>
                  <a:lnTo>
                    <a:pt x="78" y="113"/>
                  </a:lnTo>
                  <a:lnTo>
                    <a:pt x="78" y="113"/>
                  </a:lnTo>
                  <a:lnTo>
                    <a:pt x="73" y="106"/>
                  </a:lnTo>
                  <a:lnTo>
                    <a:pt x="70" y="97"/>
                  </a:lnTo>
                  <a:lnTo>
                    <a:pt x="70" y="97"/>
                  </a:lnTo>
                  <a:lnTo>
                    <a:pt x="69" y="94"/>
                  </a:lnTo>
                  <a:lnTo>
                    <a:pt x="68" y="92"/>
                  </a:lnTo>
                  <a:lnTo>
                    <a:pt x="64" y="91"/>
                  </a:lnTo>
                  <a:lnTo>
                    <a:pt x="62" y="91"/>
                  </a:lnTo>
                  <a:lnTo>
                    <a:pt x="62" y="91"/>
                  </a:lnTo>
                  <a:lnTo>
                    <a:pt x="47" y="91"/>
                  </a:lnTo>
                  <a:lnTo>
                    <a:pt x="33" y="91"/>
                  </a:lnTo>
                  <a:lnTo>
                    <a:pt x="33" y="91"/>
                  </a:lnTo>
                  <a:lnTo>
                    <a:pt x="30" y="92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22" y="103"/>
                  </a:lnTo>
                  <a:lnTo>
                    <a:pt x="20" y="111"/>
                  </a:lnTo>
                  <a:lnTo>
                    <a:pt x="20" y="111"/>
                  </a:lnTo>
                  <a:lnTo>
                    <a:pt x="18" y="116"/>
                  </a:lnTo>
                  <a:lnTo>
                    <a:pt x="14" y="118"/>
                  </a:lnTo>
                  <a:lnTo>
                    <a:pt x="10" y="119"/>
                  </a:lnTo>
                  <a:lnTo>
                    <a:pt x="7" y="118"/>
                  </a:lnTo>
                  <a:lnTo>
                    <a:pt x="7" y="118"/>
                  </a:lnTo>
                  <a:lnTo>
                    <a:pt x="3" y="116"/>
                  </a:lnTo>
                  <a:lnTo>
                    <a:pt x="0" y="112"/>
                  </a:lnTo>
                  <a:lnTo>
                    <a:pt x="0" y="108"/>
                  </a:lnTo>
                  <a:lnTo>
                    <a:pt x="0" y="105"/>
                  </a:lnTo>
                  <a:lnTo>
                    <a:pt x="0" y="105"/>
                  </a:lnTo>
                  <a:lnTo>
                    <a:pt x="13" y="72"/>
                  </a:lnTo>
                  <a:lnTo>
                    <a:pt x="13" y="72"/>
                  </a:lnTo>
                  <a:lnTo>
                    <a:pt x="36" y="9"/>
                  </a:lnTo>
                  <a:lnTo>
                    <a:pt x="36" y="9"/>
                  </a:lnTo>
                  <a:lnTo>
                    <a:pt x="38" y="6"/>
                  </a:lnTo>
                  <a:lnTo>
                    <a:pt x="40" y="2"/>
                  </a:lnTo>
                  <a:lnTo>
                    <a:pt x="42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53" y="2"/>
                  </a:lnTo>
                  <a:lnTo>
                    <a:pt x="56" y="3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95" y="105"/>
                  </a:lnTo>
                  <a:lnTo>
                    <a:pt x="95" y="105"/>
                  </a:lnTo>
                  <a:lnTo>
                    <a:pt x="96" y="111"/>
                  </a:lnTo>
                  <a:lnTo>
                    <a:pt x="96" y="111"/>
                  </a:lnTo>
                  <a:close/>
                  <a:moveTo>
                    <a:pt x="36" y="70"/>
                  </a:moveTo>
                  <a:lnTo>
                    <a:pt x="36" y="70"/>
                  </a:lnTo>
                  <a:lnTo>
                    <a:pt x="60" y="70"/>
                  </a:lnTo>
                  <a:lnTo>
                    <a:pt x="60" y="70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36" y="70"/>
                  </a:lnTo>
                  <a:lnTo>
                    <a:pt x="36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83">
              <a:extLst>
                <a:ext uri="{FF2B5EF4-FFF2-40B4-BE49-F238E27FC236}">
                  <a16:creationId xmlns:a16="http://schemas.microsoft.com/office/drawing/2014/main" id="{4D06F962-5474-434E-87A6-23A5437AE0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547937" y="5661025"/>
              <a:ext cx="38100" cy="52388"/>
            </a:xfrm>
            <a:custGeom>
              <a:avLst/>
              <a:gdLst>
                <a:gd name="T0" fmla="*/ 0 w 24"/>
                <a:gd name="T1" fmla="*/ 33 h 33"/>
                <a:gd name="T2" fmla="*/ 0 w 24"/>
                <a:gd name="T3" fmla="*/ 33 h 33"/>
                <a:gd name="T4" fmla="*/ 12 w 24"/>
                <a:gd name="T5" fmla="*/ 0 h 33"/>
                <a:gd name="T6" fmla="*/ 12 w 24"/>
                <a:gd name="T7" fmla="*/ 0 h 33"/>
                <a:gd name="T8" fmla="*/ 24 w 24"/>
                <a:gd name="T9" fmla="*/ 33 h 33"/>
                <a:gd name="T10" fmla="*/ 24 w 24"/>
                <a:gd name="T11" fmla="*/ 33 h 33"/>
                <a:gd name="T12" fmla="*/ 0 w 24"/>
                <a:gd name="T13" fmla="*/ 33 h 33"/>
                <a:gd name="T14" fmla="*/ 0 w 24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3">
                  <a:moveTo>
                    <a:pt x="0" y="33"/>
                  </a:moveTo>
                  <a:lnTo>
                    <a:pt x="0" y="33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4" y="33"/>
                  </a:lnTo>
                  <a:lnTo>
                    <a:pt x="2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84">
              <a:extLst>
                <a:ext uri="{FF2B5EF4-FFF2-40B4-BE49-F238E27FC236}">
                  <a16:creationId xmlns:a16="http://schemas.microsoft.com/office/drawing/2014/main" id="{64094653-EF68-4A44-9458-0BFBF694C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222500" y="5507038"/>
              <a:ext cx="31750" cy="25400"/>
            </a:xfrm>
            <a:custGeom>
              <a:avLst/>
              <a:gdLst>
                <a:gd name="T0" fmla="*/ 2 w 20"/>
                <a:gd name="T1" fmla="*/ 0 h 16"/>
                <a:gd name="T2" fmla="*/ 2 w 20"/>
                <a:gd name="T3" fmla="*/ 0 h 16"/>
                <a:gd name="T4" fmla="*/ 9 w 20"/>
                <a:gd name="T5" fmla="*/ 0 h 16"/>
                <a:gd name="T6" fmla="*/ 15 w 20"/>
                <a:gd name="T7" fmla="*/ 0 h 16"/>
                <a:gd name="T8" fmla="*/ 17 w 20"/>
                <a:gd name="T9" fmla="*/ 2 h 16"/>
                <a:gd name="T10" fmla="*/ 20 w 20"/>
                <a:gd name="T11" fmla="*/ 7 h 16"/>
                <a:gd name="T12" fmla="*/ 20 w 20"/>
                <a:gd name="T13" fmla="*/ 7 h 16"/>
                <a:gd name="T14" fmla="*/ 19 w 20"/>
                <a:gd name="T15" fmla="*/ 11 h 16"/>
                <a:gd name="T16" fmla="*/ 16 w 20"/>
                <a:gd name="T17" fmla="*/ 13 h 16"/>
                <a:gd name="T18" fmla="*/ 13 w 20"/>
                <a:gd name="T19" fmla="*/ 16 h 16"/>
                <a:gd name="T20" fmla="*/ 6 w 20"/>
                <a:gd name="T21" fmla="*/ 16 h 16"/>
                <a:gd name="T22" fmla="*/ 6 w 20"/>
                <a:gd name="T23" fmla="*/ 16 h 16"/>
                <a:gd name="T24" fmla="*/ 3 w 20"/>
                <a:gd name="T25" fmla="*/ 16 h 16"/>
                <a:gd name="T26" fmla="*/ 2 w 20"/>
                <a:gd name="T27" fmla="*/ 16 h 16"/>
                <a:gd name="T28" fmla="*/ 2 w 20"/>
                <a:gd name="T29" fmla="*/ 14 h 16"/>
                <a:gd name="T30" fmla="*/ 0 w 20"/>
                <a:gd name="T31" fmla="*/ 9 h 16"/>
                <a:gd name="T32" fmla="*/ 2 w 20"/>
                <a:gd name="T33" fmla="*/ 0 h 16"/>
                <a:gd name="T34" fmla="*/ 2 w 20"/>
                <a:gd name="T3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16">
                  <a:moveTo>
                    <a:pt x="2" y="0"/>
                  </a:moveTo>
                  <a:lnTo>
                    <a:pt x="2" y="0"/>
                  </a:lnTo>
                  <a:lnTo>
                    <a:pt x="9" y="0"/>
                  </a:lnTo>
                  <a:lnTo>
                    <a:pt x="15" y="0"/>
                  </a:lnTo>
                  <a:lnTo>
                    <a:pt x="17" y="2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19" y="11"/>
                  </a:lnTo>
                  <a:lnTo>
                    <a:pt x="16" y="13"/>
                  </a:lnTo>
                  <a:lnTo>
                    <a:pt x="13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3" y="16"/>
                  </a:lnTo>
                  <a:lnTo>
                    <a:pt x="2" y="16"/>
                  </a:lnTo>
                  <a:lnTo>
                    <a:pt x="2" y="14"/>
                  </a:lnTo>
                  <a:lnTo>
                    <a:pt x="0" y="9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85">
              <a:extLst>
                <a:ext uri="{FF2B5EF4-FFF2-40B4-BE49-F238E27FC236}">
                  <a16:creationId xmlns:a16="http://schemas.microsoft.com/office/drawing/2014/main" id="{F653B9C4-A5D0-42ED-A02C-FB87A6C88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544762" y="6197600"/>
              <a:ext cx="31750" cy="133350"/>
            </a:xfrm>
            <a:custGeom>
              <a:avLst/>
              <a:gdLst>
                <a:gd name="T0" fmla="*/ 20 w 20"/>
                <a:gd name="T1" fmla="*/ 0 h 84"/>
                <a:gd name="T2" fmla="*/ 20 w 20"/>
                <a:gd name="T3" fmla="*/ 0 h 84"/>
                <a:gd name="T4" fmla="*/ 20 w 20"/>
                <a:gd name="T5" fmla="*/ 84 h 84"/>
                <a:gd name="T6" fmla="*/ 20 w 20"/>
                <a:gd name="T7" fmla="*/ 84 h 84"/>
                <a:gd name="T8" fmla="*/ 0 w 20"/>
                <a:gd name="T9" fmla="*/ 84 h 84"/>
                <a:gd name="T10" fmla="*/ 0 w 20"/>
                <a:gd name="T11" fmla="*/ 84 h 84"/>
                <a:gd name="T12" fmla="*/ 0 w 20"/>
                <a:gd name="T13" fmla="*/ 0 h 84"/>
                <a:gd name="T14" fmla="*/ 0 w 20"/>
                <a:gd name="T15" fmla="*/ 0 h 84"/>
                <a:gd name="T16" fmla="*/ 20 w 20"/>
                <a:gd name="T17" fmla="*/ 0 h 84"/>
                <a:gd name="T18" fmla="*/ 20 w 20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84">
                  <a:moveTo>
                    <a:pt x="20" y="0"/>
                  </a:moveTo>
                  <a:lnTo>
                    <a:pt x="20" y="0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86">
              <a:extLst>
                <a:ext uri="{FF2B5EF4-FFF2-40B4-BE49-F238E27FC236}">
                  <a16:creationId xmlns:a16="http://schemas.microsoft.com/office/drawing/2014/main" id="{D079DBA0-E718-4474-A263-F19E2603F0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692275" y="5918200"/>
              <a:ext cx="341313" cy="339725"/>
            </a:xfrm>
            <a:custGeom>
              <a:avLst/>
              <a:gdLst>
                <a:gd name="T0" fmla="*/ 215 w 215"/>
                <a:gd name="T1" fmla="*/ 107 h 214"/>
                <a:gd name="T2" fmla="*/ 213 w 215"/>
                <a:gd name="T3" fmla="*/ 128 h 214"/>
                <a:gd name="T4" fmla="*/ 207 w 215"/>
                <a:gd name="T5" fmla="*/ 149 h 214"/>
                <a:gd name="T6" fmla="*/ 197 w 215"/>
                <a:gd name="T7" fmla="*/ 167 h 214"/>
                <a:gd name="T8" fmla="*/ 184 w 215"/>
                <a:gd name="T9" fmla="*/ 183 h 214"/>
                <a:gd name="T10" fmla="*/ 168 w 215"/>
                <a:gd name="T11" fmla="*/ 195 h 214"/>
                <a:gd name="T12" fmla="*/ 149 w 215"/>
                <a:gd name="T13" fmla="*/ 206 h 214"/>
                <a:gd name="T14" fmla="*/ 130 w 215"/>
                <a:gd name="T15" fmla="*/ 212 h 214"/>
                <a:gd name="T16" fmla="*/ 108 w 215"/>
                <a:gd name="T17" fmla="*/ 214 h 214"/>
                <a:gd name="T18" fmla="*/ 97 w 215"/>
                <a:gd name="T19" fmla="*/ 214 h 214"/>
                <a:gd name="T20" fmla="*/ 76 w 215"/>
                <a:gd name="T21" fmla="*/ 210 h 214"/>
                <a:gd name="T22" fmla="*/ 56 w 215"/>
                <a:gd name="T23" fmla="*/ 201 h 214"/>
                <a:gd name="T24" fmla="*/ 39 w 215"/>
                <a:gd name="T25" fmla="*/ 189 h 214"/>
                <a:gd name="T26" fmla="*/ 26 w 215"/>
                <a:gd name="T27" fmla="*/ 176 h 214"/>
                <a:gd name="T28" fmla="*/ 14 w 215"/>
                <a:gd name="T29" fmla="*/ 159 h 214"/>
                <a:gd name="T30" fmla="*/ 5 w 215"/>
                <a:gd name="T31" fmla="*/ 139 h 214"/>
                <a:gd name="T32" fmla="*/ 1 w 215"/>
                <a:gd name="T33" fmla="*/ 118 h 214"/>
                <a:gd name="T34" fmla="*/ 0 w 215"/>
                <a:gd name="T35" fmla="*/ 107 h 214"/>
                <a:gd name="T36" fmla="*/ 3 w 215"/>
                <a:gd name="T37" fmla="*/ 85 h 214"/>
                <a:gd name="T38" fmla="*/ 9 w 215"/>
                <a:gd name="T39" fmla="*/ 66 h 214"/>
                <a:gd name="T40" fmla="*/ 18 w 215"/>
                <a:gd name="T41" fmla="*/ 47 h 214"/>
                <a:gd name="T42" fmla="*/ 32 w 215"/>
                <a:gd name="T43" fmla="*/ 32 h 214"/>
                <a:gd name="T44" fmla="*/ 48 w 215"/>
                <a:gd name="T45" fmla="*/ 18 h 214"/>
                <a:gd name="T46" fmla="*/ 66 w 215"/>
                <a:gd name="T47" fmla="*/ 8 h 214"/>
                <a:gd name="T48" fmla="*/ 87 w 215"/>
                <a:gd name="T49" fmla="*/ 2 h 214"/>
                <a:gd name="T50" fmla="*/ 108 w 215"/>
                <a:gd name="T51" fmla="*/ 0 h 214"/>
                <a:gd name="T52" fmla="*/ 119 w 215"/>
                <a:gd name="T53" fmla="*/ 0 h 214"/>
                <a:gd name="T54" fmla="*/ 140 w 215"/>
                <a:gd name="T55" fmla="*/ 5 h 214"/>
                <a:gd name="T56" fmla="*/ 159 w 215"/>
                <a:gd name="T57" fmla="*/ 13 h 214"/>
                <a:gd name="T58" fmla="*/ 176 w 215"/>
                <a:gd name="T59" fmla="*/ 24 h 214"/>
                <a:gd name="T60" fmla="*/ 191 w 215"/>
                <a:gd name="T61" fmla="*/ 39 h 214"/>
                <a:gd name="T62" fmla="*/ 202 w 215"/>
                <a:gd name="T63" fmla="*/ 56 h 214"/>
                <a:gd name="T64" fmla="*/ 210 w 215"/>
                <a:gd name="T65" fmla="*/ 76 h 214"/>
                <a:gd name="T66" fmla="*/ 215 w 215"/>
                <a:gd name="T67" fmla="*/ 96 h 214"/>
                <a:gd name="T68" fmla="*/ 215 w 215"/>
                <a:gd name="T69" fmla="*/ 10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5" h="214">
                  <a:moveTo>
                    <a:pt x="215" y="107"/>
                  </a:moveTo>
                  <a:lnTo>
                    <a:pt x="215" y="107"/>
                  </a:lnTo>
                  <a:lnTo>
                    <a:pt x="215" y="118"/>
                  </a:lnTo>
                  <a:lnTo>
                    <a:pt x="213" y="128"/>
                  </a:lnTo>
                  <a:lnTo>
                    <a:pt x="210" y="139"/>
                  </a:lnTo>
                  <a:lnTo>
                    <a:pt x="207" y="149"/>
                  </a:lnTo>
                  <a:lnTo>
                    <a:pt x="202" y="159"/>
                  </a:lnTo>
                  <a:lnTo>
                    <a:pt x="197" y="167"/>
                  </a:lnTo>
                  <a:lnTo>
                    <a:pt x="191" y="176"/>
                  </a:lnTo>
                  <a:lnTo>
                    <a:pt x="184" y="183"/>
                  </a:lnTo>
                  <a:lnTo>
                    <a:pt x="176" y="189"/>
                  </a:lnTo>
                  <a:lnTo>
                    <a:pt x="168" y="195"/>
                  </a:lnTo>
                  <a:lnTo>
                    <a:pt x="159" y="201"/>
                  </a:lnTo>
                  <a:lnTo>
                    <a:pt x="149" y="206"/>
                  </a:lnTo>
                  <a:lnTo>
                    <a:pt x="140" y="210"/>
                  </a:lnTo>
                  <a:lnTo>
                    <a:pt x="130" y="212"/>
                  </a:lnTo>
                  <a:lnTo>
                    <a:pt x="119" y="214"/>
                  </a:lnTo>
                  <a:lnTo>
                    <a:pt x="108" y="214"/>
                  </a:lnTo>
                  <a:lnTo>
                    <a:pt x="108" y="214"/>
                  </a:lnTo>
                  <a:lnTo>
                    <a:pt x="97" y="214"/>
                  </a:lnTo>
                  <a:lnTo>
                    <a:pt x="87" y="212"/>
                  </a:lnTo>
                  <a:lnTo>
                    <a:pt x="76" y="210"/>
                  </a:lnTo>
                  <a:lnTo>
                    <a:pt x="66" y="206"/>
                  </a:lnTo>
                  <a:lnTo>
                    <a:pt x="56" y="201"/>
                  </a:lnTo>
                  <a:lnTo>
                    <a:pt x="48" y="195"/>
                  </a:lnTo>
                  <a:lnTo>
                    <a:pt x="39" y="189"/>
                  </a:lnTo>
                  <a:lnTo>
                    <a:pt x="32" y="183"/>
                  </a:lnTo>
                  <a:lnTo>
                    <a:pt x="26" y="176"/>
                  </a:lnTo>
                  <a:lnTo>
                    <a:pt x="18" y="167"/>
                  </a:lnTo>
                  <a:lnTo>
                    <a:pt x="14" y="159"/>
                  </a:lnTo>
                  <a:lnTo>
                    <a:pt x="9" y="149"/>
                  </a:lnTo>
                  <a:lnTo>
                    <a:pt x="5" y="139"/>
                  </a:lnTo>
                  <a:lnTo>
                    <a:pt x="3" y="128"/>
                  </a:lnTo>
                  <a:lnTo>
                    <a:pt x="1" y="118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1" y="96"/>
                  </a:lnTo>
                  <a:lnTo>
                    <a:pt x="3" y="85"/>
                  </a:lnTo>
                  <a:lnTo>
                    <a:pt x="5" y="76"/>
                  </a:lnTo>
                  <a:lnTo>
                    <a:pt x="9" y="66"/>
                  </a:lnTo>
                  <a:lnTo>
                    <a:pt x="14" y="56"/>
                  </a:lnTo>
                  <a:lnTo>
                    <a:pt x="18" y="47"/>
                  </a:lnTo>
                  <a:lnTo>
                    <a:pt x="26" y="39"/>
                  </a:lnTo>
                  <a:lnTo>
                    <a:pt x="32" y="32"/>
                  </a:lnTo>
                  <a:lnTo>
                    <a:pt x="39" y="24"/>
                  </a:lnTo>
                  <a:lnTo>
                    <a:pt x="48" y="18"/>
                  </a:lnTo>
                  <a:lnTo>
                    <a:pt x="56" y="13"/>
                  </a:lnTo>
                  <a:lnTo>
                    <a:pt x="66" y="8"/>
                  </a:lnTo>
                  <a:lnTo>
                    <a:pt x="76" y="5"/>
                  </a:lnTo>
                  <a:lnTo>
                    <a:pt x="87" y="2"/>
                  </a:lnTo>
                  <a:lnTo>
                    <a:pt x="97" y="0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119" y="0"/>
                  </a:lnTo>
                  <a:lnTo>
                    <a:pt x="130" y="2"/>
                  </a:lnTo>
                  <a:lnTo>
                    <a:pt x="140" y="5"/>
                  </a:lnTo>
                  <a:lnTo>
                    <a:pt x="149" y="8"/>
                  </a:lnTo>
                  <a:lnTo>
                    <a:pt x="159" y="13"/>
                  </a:lnTo>
                  <a:lnTo>
                    <a:pt x="168" y="18"/>
                  </a:lnTo>
                  <a:lnTo>
                    <a:pt x="176" y="24"/>
                  </a:lnTo>
                  <a:lnTo>
                    <a:pt x="184" y="32"/>
                  </a:lnTo>
                  <a:lnTo>
                    <a:pt x="191" y="39"/>
                  </a:lnTo>
                  <a:lnTo>
                    <a:pt x="197" y="47"/>
                  </a:lnTo>
                  <a:lnTo>
                    <a:pt x="202" y="56"/>
                  </a:lnTo>
                  <a:lnTo>
                    <a:pt x="207" y="66"/>
                  </a:lnTo>
                  <a:lnTo>
                    <a:pt x="210" y="76"/>
                  </a:lnTo>
                  <a:lnTo>
                    <a:pt x="213" y="85"/>
                  </a:lnTo>
                  <a:lnTo>
                    <a:pt x="215" y="96"/>
                  </a:lnTo>
                  <a:lnTo>
                    <a:pt x="215" y="107"/>
                  </a:lnTo>
                  <a:lnTo>
                    <a:pt x="215" y="10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87">
              <a:extLst>
                <a:ext uri="{FF2B5EF4-FFF2-40B4-BE49-F238E27FC236}">
                  <a16:creationId xmlns:a16="http://schemas.microsoft.com/office/drawing/2014/main" id="{A2D866DE-4D31-40F7-AE25-EDBD4CDB3E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379537" y="6129338"/>
              <a:ext cx="217488" cy="184150"/>
            </a:xfrm>
            <a:custGeom>
              <a:avLst/>
              <a:gdLst>
                <a:gd name="T0" fmla="*/ 0 w 137"/>
                <a:gd name="T1" fmla="*/ 39 h 116"/>
                <a:gd name="T2" fmla="*/ 11 w 137"/>
                <a:gd name="T3" fmla="*/ 44 h 116"/>
                <a:gd name="T4" fmla="*/ 0 w 137"/>
                <a:gd name="T5" fmla="*/ 65 h 116"/>
                <a:gd name="T6" fmla="*/ 0 w 137"/>
                <a:gd name="T7" fmla="*/ 65 h 116"/>
                <a:gd name="T8" fmla="*/ 0 w 137"/>
                <a:gd name="T9" fmla="*/ 68 h 116"/>
                <a:gd name="T10" fmla="*/ 0 w 137"/>
                <a:gd name="T11" fmla="*/ 71 h 116"/>
                <a:gd name="T12" fmla="*/ 1 w 137"/>
                <a:gd name="T13" fmla="*/ 75 h 116"/>
                <a:gd name="T14" fmla="*/ 4 w 137"/>
                <a:gd name="T15" fmla="*/ 77 h 116"/>
                <a:gd name="T16" fmla="*/ 28 w 137"/>
                <a:gd name="T17" fmla="*/ 89 h 116"/>
                <a:gd name="T18" fmla="*/ 28 w 137"/>
                <a:gd name="T19" fmla="*/ 89 h 116"/>
                <a:gd name="T20" fmla="*/ 31 w 137"/>
                <a:gd name="T21" fmla="*/ 90 h 116"/>
                <a:gd name="T22" fmla="*/ 34 w 137"/>
                <a:gd name="T23" fmla="*/ 90 h 116"/>
                <a:gd name="T24" fmla="*/ 37 w 137"/>
                <a:gd name="T25" fmla="*/ 88 h 116"/>
                <a:gd name="T26" fmla="*/ 39 w 137"/>
                <a:gd name="T27" fmla="*/ 86 h 116"/>
                <a:gd name="T28" fmla="*/ 40 w 137"/>
                <a:gd name="T29" fmla="*/ 84 h 116"/>
                <a:gd name="T30" fmla="*/ 95 w 137"/>
                <a:gd name="T31" fmla="*/ 114 h 116"/>
                <a:gd name="T32" fmla="*/ 95 w 137"/>
                <a:gd name="T33" fmla="*/ 114 h 116"/>
                <a:gd name="T34" fmla="*/ 99 w 137"/>
                <a:gd name="T35" fmla="*/ 116 h 116"/>
                <a:gd name="T36" fmla="*/ 103 w 137"/>
                <a:gd name="T37" fmla="*/ 116 h 116"/>
                <a:gd name="T38" fmla="*/ 108 w 137"/>
                <a:gd name="T39" fmla="*/ 116 h 116"/>
                <a:gd name="T40" fmla="*/ 111 w 137"/>
                <a:gd name="T41" fmla="*/ 116 h 116"/>
                <a:gd name="T42" fmla="*/ 115 w 137"/>
                <a:gd name="T43" fmla="*/ 115 h 116"/>
                <a:gd name="T44" fmla="*/ 119 w 137"/>
                <a:gd name="T45" fmla="*/ 112 h 116"/>
                <a:gd name="T46" fmla="*/ 121 w 137"/>
                <a:gd name="T47" fmla="*/ 109 h 116"/>
                <a:gd name="T48" fmla="*/ 123 w 137"/>
                <a:gd name="T49" fmla="*/ 105 h 116"/>
                <a:gd name="T50" fmla="*/ 134 w 137"/>
                <a:gd name="T51" fmla="*/ 84 h 116"/>
                <a:gd name="T52" fmla="*/ 134 w 137"/>
                <a:gd name="T53" fmla="*/ 84 h 116"/>
                <a:gd name="T54" fmla="*/ 137 w 137"/>
                <a:gd name="T55" fmla="*/ 81 h 116"/>
                <a:gd name="T56" fmla="*/ 137 w 137"/>
                <a:gd name="T57" fmla="*/ 77 h 116"/>
                <a:gd name="T58" fmla="*/ 137 w 137"/>
                <a:gd name="T59" fmla="*/ 73 h 116"/>
                <a:gd name="T60" fmla="*/ 137 w 137"/>
                <a:gd name="T61" fmla="*/ 68 h 116"/>
                <a:gd name="T62" fmla="*/ 134 w 137"/>
                <a:gd name="T63" fmla="*/ 65 h 116"/>
                <a:gd name="T64" fmla="*/ 133 w 137"/>
                <a:gd name="T65" fmla="*/ 62 h 116"/>
                <a:gd name="T66" fmla="*/ 130 w 137"/>
                <a:gd name="T67" fmla="*/ 59 h 116"/>
                <a:gd name="T68" fmla="*/ 126 w 137"/>
                <a:gd name="T69" fmla="*/ 56 h 116"/>
                <a:gd name="T70" fmla="*/ 83 w 137"/>
                <a:gd name="T71" fmla="*/ 33 h 116"/>
                <a:gd name="T72" fmla="*/ 83 w 137"/>
                <a:gd name="T73" fmla="*/ 33 h 116"/>
                <a:gd name="T74" fmla="*/ 78 w 137"/>
                <a:gd name="T75" fmla="*/ 38 h 116"/>
                <a:gd name="T76" fmla="*/ 73 w 137"/>
                <a:gd name="T77" fmla="*/ 43 h 116"/>
                <a:gd name="T78" fmla="*/ 68 w 137"/>
                <a:gd name="T79" fmla="*/ 46 h 116"/>
                <a:gd name="T80" fmla="*/ 62 w 137"/>
                <a:gd name="T81" fmla="*/ 49 h 116"/>
                <a:gd name="T82" fmla="*/ 59 w 137"/>
                <a:gd name="T83" fmla="*/ 50 h 116"/>
                <a:gd name="T84" fmla="*/ 71 w 137"/>
                <a:gd name="T85" fmla="*/ 27 h 116"/>
                <a:gd name="T86" fmla="*/ 72 w 137"/>
                <a:gd name="T87" fmla="*/ 24 h 116"/>
                <a:gd name="T88" fmla="*/ 72 w 137"/>
                <a:gd name="T89" fmla="*/ 24 h 116"/>
                <a:gd name="T90" fmla="*/ 73 w 137"/>
                <a:gd name="T91" fmla="*/ 22 h 116"/>
                <a:gd name="T92" fmla="*/ 73 w 137"/>
                <a:gd name="T93" fmla="*/ 18 h 116"/>
                <a:gd name="T94" fmla="*/ 71 w 137"/>
                <a:gd name="T95" fmla="*/ 16 h 116"/>
                <a:gd name="T96" fmla="*/ 68 w 137"/>
                <a:gd name="T97" fmla="*/ 13 h 116"/>
                <a:gd name="T98" fmla="*/ 45 w 137"/>
                <a:gd name="T99" fmla="*/ 1 h 116"/>
                <a:gd name="T100" fmla="*/ 45 w 137"/>
                <a:gd name="T101" fmla="*/ 1 h 116"/>
                <a:gd name="T102" fmla="*/ 42 w 137"/>
                <a:gd name="T103" fmla="*/ 0 h 116"/>
                <a:gd name="T104" fmla="*/ 38 w 137"/>
                <a:gd name="T105" fmla="*/ 0 h 116"/>
                <a:gd name="T106" fmla="*/ 35 w 137"/>
                <a:gd name="T107" fmla="*/ 1 h 116"/>
                <a:gd name="T108" fmla="*/ 33 w 137"/>
                <a:gd name="T109" fmla="*/ 4 h 116"/>
                <a:gd name="T110" fmla="*/ 22 w 137"/>
                <a:gd name="T111" fmla="*/ 24 h 116"/>
                <a:gd name="T112" fmla="*/ 11 w 137"/>
                <a:gd name="T113" fmla="*/ 18 h 116"/>
                <a:gd name="T114" fmla="*/ 0 w 137"/>
                <a:gd name="T115" fmla="*/ 3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16">
                  <a:moveTo>
                    <a:pt x="0" y="39"/>
                  </a:moveTo>
                  <a:lnTo>
                    <a:pt x="11" y="44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68"/>
                  </a:lnTo>
                  <a:lnTo>
                    <a:pt x="0" y="71"/>
                  </a:lnTo>
                  <a:lnTo>
                    <a:pt x="1" y="75"/>
                  </a:lnTo>
                  <a:lnTo>
                    <a:pt x="4" y="77"/>
                  </a:lnTo>
                  <a:lnTo>
                    <a:pt x="28" y="89"/>
                  </a:lnTo>
                  <a:lnTo>
                    <a:pt x="28" y="89"/>
                  </a:lnTo>
                  <a:lnTo>
                    <a:pt x="31" y="90"/>
                  </a:lnTo>
                  <a:lnTo>
                    <a:pt x="34" y="90"/>
                  </a:lnTo>
                  <a:lnTo>
                    <a:pt x="37" y="88"/>
                  </a:lnTo>
                  <a:lnTo>
                    <a:pt x="39" y="86"/>
                  </a:lnTo>
                  <a:lnTo>
                    <a:pt x="40" y="84"/>
                  </a:lnTo>
                  <a:lnTo>
                    <a:pt x="95" y="114"/>
                  </a:lnTo>
                  <a:lnTo>
                    <a:pt x="95" y="114"/>
                  </a:lnTo>
                  <a:lnTo>
                    <a:pt x="99" y="116"/>
                  </a:lnTo>
                  <a:lnTo>
                    <a:pt x="103" y="116"/>
                  </a:lnTo>
                  <a:lnTo>
                    <a:pt x="108" y="116"/>
                  </a:lnTo>
                  <a:lnTo>
                    <a:pt x="111" y="116"/>
                  </a:lnTo>
                  <a:lnTo>
                    <a:pt x="115" y="115"/>
                  </a:lnTo>
                  <a:lnTo>
                    <a:pt x="119" y="112"/>
                  </a:lnTo>
                  <a:lnTo>
                    <a:pt x="121" y="109"/>
                  </a:lnTo>
                  <a:lnTo>
                    <a:pt x="123" y="105"/>
                  </a:lnTo>
                  <a:lnTo>
                    <a:pt x="134" y="84"/>
                  </a:lnTo>
                  <a:lnTo>
                    <a:pt x="134" y="84"/>
                  </a:lnTo>
                  <a:lnTo>
                    <a:pt x="137" y="81"/>
                  </a:lnTo>
                  <a:lnTo>
                    <a:pt x="137" y="77"/>
                  </a:lnTo>
                  <a:lnTo>
                    <a:pt x="137" y="73"/>
                  </a:lnTo>
                  <a:lnTo>
                    <a:pt x="137" y="68"/>
                  </a:lnTo>
                  <a:lnTo>
                    <a:pt x="134" y="65"/>
                  </a:lnTo>
                  <a:lnTo>
                    <a:pt x="133" y="62"/>
                  </a:lnTo>
                  <a:lnTo>
                    <a:pt x="130" y="59"/>
                  </a:lnTo>
                  <a:lnTo>
                    <a:pt x="126" y="56"/>
                  </a:lnTo>
                  <a:lnTo>
                    <a:pt x="83" y="33"/>
                  </a:lnTo>
                  <a:lnTo>
                    <a:pt x="83" y="33"/>
                  </a:lnTo>
                  <a:lnTo>
                    <a:pt x="78" y="38"/>
                  </a:lnTo>
                  <a:lnTo>
                    <a:pt x="73" y="43"/>
                  </a:lnTo>
                  <a:lnTo>
                    <a:pt x="68" y="46"/>
                  </a:lnTo>
                  <a:lnTo>
                    <a:pt x="62" y="49"/>
                  </a:lnTo>
                  <a:lnTo>
                    <a:pt x="59" y="50"/>
                  </a:lnTo>
                  <a:lnTo>
                    <a:pt x="71" y="27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3" y="22"/>
                  </a:lnTo>
                  <a:lnTo>
                    <a:pt x="73" y="18"/>
                  </a:lnTo>
                  <a:lnTo>
                    <a:pt x="71" y="16"/>
                  </a:lnTo>
                  <a:lnTo>
                    <a:pt x="68" y="13"/>
                  </a:lnTo>
                  <a:lnTo>
                    <a:pt x="45" y="1"/>
                  </a:lnTo>
                  <a:lnTo>
                    <a:pt x="45" y="1"/>
                  </a:lnTo>
                  <a:lnTo>
                    <a:pt x="42" y="0"/>
                  </a:lnTo>
                  <a:lnTo>
                    <a:pt x="38" y="0"/>
                  </a:lnTo>
                  <a:lnTo>
                    <a:pt x="35" y="1"/>
                  </a:lnTo>
                  <a:lnTo>
                    <a:pt x="33" y="4"/>
                  </a:lnTo>
                  <a:lnTo>
                    <a:pt x="22" y="24"/>
                  </a:lnTo>
                  <a:lnTo>
                    <a:pt x="11" y="18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88">
              <a:extLst>
                <a:ext uri="{FF2B5EF4-FFF2-40B4-BE49-F238E27FC236}">
                  <a16:creationId xmlns:a16="http://schemas.microsoft.com/office/drawing/2014/main" id="{41C0CE22-3D28-4606-880F-F91E76D459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379537" y="6129338"/>
              <a:ext cx="217488" cy="184150"/>
            </a:xfrm>
            <a:custGeom>
              <a:avLst/>
              <a:gdLst>
                <a:gd name="T0" fmla="*/ 0 w 137"/>
                <a:gd name="T1" fmla="*/ 39 h 116"/>
                <a:gd name="T2" fmla="*/ 11 w 137"/>
                <a:gd name="T3" fmla="*/ 44 h 116"/>
                <a:gd name="T4" fmla="*/ 0 w 137"/>
                <a:gd name="T5" fmla="*/ 65 h 116"/>
                <a:gd name="T6" fmla="*/ 0 w 137"/>
                <a:gd name="T7" fmla="*/ 65 h 116"/>
                <a:gd name="T8" fmla="*/ 0 w 137"/>
                <a:gd name="T9" fmla="*/ 68 h 116"/>
                <a:gd name="T10" fmla="*/ 0 w 137"/>
                <a:gd name="T11" fmla="*/ 71 h 116"/>
                <a:gd name="T12" fmla="*/ 1 w 137"/>
                <a:gd name="T13" fmla="*/ 75 h 116"/>
                <a:gd name="T14" fmla="*/ 4 w 137"/>
                <a:gd name="T15" fmla="*/ 77 h 116"/>
                <a:gd name="T16" fmla="*/ 28 w 137"/>
                <a:gd name="T17" fmla="*/ 89 h 116"/>
                <a:gd name="T18" fmla="*/ 28 w 137"/>
                <a:gd name="T19" fmla="*/ 89 h 116"/>
                <a:gd name="T20" fmla="*/ 31 w 137"/>
                <a:gd name="T21" fmla="*/ 90 h 116"/>
                <a:gd name="T22" fmla="*/ 34 w 137"/>
                <a:gd name="T23" fmla="*/ 90 h 116"/>
                <a:gd name="T24" fmla="*/ 37 w 137"/>
                <a:gd name="T25" fmla="*/ 88 h 116"/>
                <a:gd name="T26" fmla="*/ 39 w 137"/>
                <a:gd name="T27" fmla="*/ 86 h 116"/>
                <a:gd name="T28" fmla="*/ 40 w 137"/>
                <a:gd name="T29" fmla="*/ 84 h 116"/>
                <a:gd name="T30" fmla="*/ 95 w 137"/>
                <a:gd name="T31" fmla="*/ 114 h 116"/>
                <a:gd name="T32" fmla="*/ 95 w 137"/>
                <a:gd name="T33" fmla="*/ 114 h 116"/>
                <a:gd name="T34" fmla="*/ 99 w 137"/>
                <a:gd name="T35" fmla="*/ 116 h 116"/>
                <a:gd name="T36" fmla="*/ 103 w 137"/>
                <a:gd name="T37" fmla="*/ 116 h 116"/>
                <a:gd name="T38" fmla="*/ 108 w 137"/>
                <a:gd name="T39" fmla="*/ 116 h 116"/>
                <a:gd name="T40" fmla="*/ 111 w 137"/>
                <a:gd name="T41" fmla="*/ 116 h 116"/>
                <a:gd name="T42" fmla="*/ 115 w 137"/>
                <a:gd name="T43" fmla="*/ 115 h 116"/>
                <a:gd name="T44" fmla="*/ 119 w 137"/>
                <a:gd name="T45" fmla="*/ 112 h 116"/>
                <a:gd name="T46" fmla="*/ 121 w 137"/>
                <a:gd name="T47" fmla="*/ 109 h 116"/>
                <a:gd name="T48" fmla="*/ 123 w 137"/>
                <a:gd name="T49" fmla="*/ 105 h 116"/>
                <a:gd name="T50" fmla="*/ 134 w 137"/>
                <a:gd name="T51" fmla="*/ 84 h 116"/>
                <a:gd name="T52" fmla="*/ 134 w 137"/>
                <a:gd name="T53" fmla="*/ 84 h 116"/>
                <a:gd name="T54" fmla="*/ 137 w 137"/>
                <a:gd name="T55" fmla="*/ 81 h 116"/>
                <a:gd name="T56" fmla="*/ 137 w 137"/>
                <a:gd name="T57" fmla="*/ 77 h 116"/>
                <a:gd name="T58" fmla="*/ 137 w 137"/>
                <a:gd name="T59" fmla="*/ 73 h 116"/>
                <a:gd name="T60" fmla="*/ 137 w 137"/>
                <a:gd name="T61" fmla="*/ 68 h 116"/>
                <a:gd name="T62" fmla="*/ 134 w 137"/>
                <a:gd name="T63" fmla="*/ 65 h 116"/>
                <a:gd name="T64" fmla="*/ 133 w 137"/>
                <a:gd name="T65" fmla="*/ 62 h 116"/>
                <a:gd name="T66" fmla="*/ 130 w 137"/>
                <a:gd name="T67" fmla="*/ 59 h 116"/>
                <a:gd name="T68" fmla="*/ 126 w 137"/>
                <a:gd name="T69" fmla="*/ 56 h 116"/>
                <a:gd name="T70" fmla="*/ 83 w 137"/>
                <a:gd name="T71" fmla="*/ 33 h 116"/>
                <a:gd name="T72" fmla="*/ 83 w 137"/>
                <a:gd name="T73" fmla="*/ 33 h 116"/>
                <a:gd name="T74" fmla="*/ 78 w 137"/>
                <a:gd name="T75" fmla="*/ 38 h 116"/>
                <a:gd name="T76" fmla="*/ 73 w 137"/>
                <a:gd name="T77" fmla="*/ 43 h 116"/>
                <a:gd name="T78" fmla="*/ 68 w 137"/>
                <a:gd name="T79" fmla="*/ 46 h 116"/>
                <a:gd name="T80" fmla="*/ 62 w 137"/>
                <a:gd name="T81" fmla="*/ 49 h 116"/>
                <a:gd name="T82" fmla="*/ 59 w 137"/>
                <a:gd name="T83" fmla="*/ 50 h 116"/>
                <a:gd name="T84" fmla="*/ 71 w 137"/>
                <a:gd name="T85" fmla="*/ 27 h 116"/>
                <a:gd name="T86" fmla="*/ 72 w 137"/>
                <a:gd name="T87" fmla="*/ 24 h 116"/>
                <a:gd name="T88" fmla="*/ 72 w 137"/>
                <a:gd name="T89" fmla="*/ 24 h 116"/>
                <a:gd name="T90" fmla="*/ 73 w 137"/>
                <a:gd name="T91" fmla="*/ 22 h 116"/>
                <a:gd name="T92" fmla="*/ 73 w 137"/>
                <a:gd name="T93" fmla="*/ 18 h 116"/>
                <a:gd name="T94" fmla="*/ 71 w 137"/>
                <a:gd name="T95" fmla="*/ 16 h 116"/>
                <a:gd name="T96" fmla="*/ 68 w 137"/>
                <a:gd name="T97" fmla="*/ 13 h 116"/>
                <a:gd name="T98" fmla="*/ 45 w 137"/>
                <a:gd name="T99" fmla="*/ 1 h 116"/>
                <a:gd name="T100" fmla="*/ 45 w 137"/>
                <a:gd name="T101" fmla="*/ 1 h 116"/>
                <a:gd name="T102" fmla="*/ 42 w 137"/>
                <a:gd name="T103" fmla="*/ 0 h 116"/>
                <a:gd name="T104" fmla="*/ 38 w 137"/>
                <a:gd name="T105" fmla="*/ 0 h 116"/>
                <a:gd name="T106" fmla="*/ 35 w 137"/>
                <a:gd name="T107" fmla="*/ 1 h 116"/>
                <a:gd name="T108" fmla="*/ 33 w 137"/>
                <a:gd name="T109" fmla="*/ 4 h 116"/>
                <a:gd name="T110" fmla="*/ 22 w 137"/>
                <a:gd name="T111" fmla="*/ 24 h 116"/>
                <a:gd name="T112" fmla="*/ 11 w 137"/>
                <a:gd name="T113" fmla="*/ 1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37" h="116">
                  <a:moveTo>
                    <a:pt x="0" y="39"/>
                  </a:moveTo>
                  <a:lnTo>
                    <a:pt x="11" y="44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68"/>
                  </a:lnTo>
                  <a:lnTo>
                    <a:pt x="0" y="71"/>
                  </a:lnTo>
                  <a:lnTo>
                    <a:pt x="1" y="75"/>
                  </a:lnTo>
                  <a:lnTo>
                    <a:pt x="4" y="77"/>
                  </a:lnTo>
                  <a:lnTo>
                    <a:pt x="28" y="89"/>
                  </a:lnTo>
                  <a:lnTo>
                    <a:pt x="28" y="89"/>
                  </a:lnTo>
                  <a:lnTo>
                    <a:pt x="31" y="90"/>
                  </a:lnTo>
                  <a:lnTo>
                    <a:pt x="34" y="90"/>
                  </a:lnTo>
                  <a:lnTo>
                    <a:pt x="37" y="88"/>
                  </a:lnTo>
                  <a:lnTo>
                    <a:pt x="39" y="86"/>
                  </a:lnTo>
                  <a:lnTo>
                    <a:pt x="40" y="84"/>
                  </a:lnTo>
                  <a:lnTo>
                    <a:pt x="95" y="114"/>
                  </a:lnTo>
                  <a:lnTo>
                    <a:pt x="95" y="114"/>
                  </a:lnTo>
                  <a:lnTo>
                    <a:pt x="99" y="116"/>
                  </a:lnTo>
                  <a:lnTo>
                    <a:pt x="103" y="116"/>
                  </a:lnTo>
                  <a:lnTo>
                    <a:pt x="108" y="116"/>
                  </a:lnTo>
                  <a:lnTo>
                    <a:pt x="111" y="116"/>
                  </a:lnTo>
                  <a:lnTo>
                    <a:pt x="115" y="115"/>
                  </a:lnTo>
                  <a:lnTo>
                    <a:pt x="119" y="112"/>
                  </a:lnTo>
                  <a:lnTo>
                    <a:pt x="121" y="109"/>
                  </a:lnTo>
                  <a:lnTo>
                    <a:pt x="123" y="105"/>
                  </a:lnTo>
                  <a:lnTo>
                    <a:pt x="134" y="84"/>
                  </a:lnTo>
                  <a:lnTo>
                    <a:pt x="134" y="84"/>
                  </a:lnTo>
                  <a:lnTo>
                    <a:pt x="137" y="81"/>
                  </a:lnTo>
                  <a:lnTo>
                    <a:pt x="137" y="77"/>
                  </a:lnTo>
                  <a:lnTo>
                    <a:pt x="137" y="73"/>
                  </a:lnTo>
                  <a:lnTo>
                    <a:pt x="137" y="68"/>
                  </a:lnTo>
                  <a:lnTo>
                    <a:pt x="134" y="65"/>
                  </a:lnTo>
                  <a:lnTo>
                    <a:pt x="133" y="62"/>
                  </a:lnTo>
                  <a:lnTo>
                    <a:pt x="130" y="59"/>
                  </a:lnTo>
                  <a:lnTo>
                    <a:pt x="126" y="56"/>
                  </a:lnTo>
                  <a:lnTo>
                    <a:pt x="83" y="33"/>
                  </a:lnTo>
                  <a:lnTo>
                    <a:pt x="83" y="33"/>
                  </a:lnTo>
                  <a:lnTo>
                    <a:pt x="78" y="38"/>
                  </a:lnTo>
                  <a:lnTo>
                    <a:pt x="73" y="43"/>
                  </a:lnTo>
                  <a:lnTo>
                    <a:pt x="68" y="46"/>
                  </a:lnTo>
                  <a:lnTo>
                    <a:pt x="62" y="49"/>
                  </a:lnTo>
                  <a:lnTo>
                    <a:pt x="59" y="50"/>
                  </a:lnTo>
                  <a:lnTo>
                    <a:pt x="71" y="27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3" y="22"/>
                  </a:lnTo>
                  <a:lnTo>
                    <a:pt x="73" y="18"/>
                  </a:lnTo>
                  <a:lnTo>
                    <a:pt x="71" y="16"/>
                  </a:lnTo>
                  <a:lnTo>
                    <a:pt x="68" y="13"/>
                  </a:lnTo>
                  <a:lnTo>
                    <a:pt x="45" y="1"/>
                  </a:lnTo>
                  <a:lnTo>
                    <a:pt x="45" y="1"/>
                  </a:lnTo>
                  <a:lnTo>
                    <a:pt x="42" y="0"/>
                  </a:lnTo>
                  <a:lnTo>
                    <a:pt x="38" y="0"/>
                  </a:lnTo>
                  <a:lnTo>
                    <a:pt x="35" y="1"/>
                  </a:lnTo>
                  <a:lnTo>
                    <a:pt x="33" y="4"/>
                  </a:lnTo>
                  <a:lnTo>
                    <a:pt x="22" y="24"/>
                  </a:lnTo>
                  <a:lnTo>
                    <a:pt x="11" y="18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89">
              <a:extLst>
                <a:ext uri="{FF2B5EF4-FFF2-40B4-BE49-F238E27FC236}">
                  <a16:creationId xmlns:a16="http://schemas.microsoft.com/office/drawing/2014/main" id="{00B53BE1-4FD7-4FF0-970D-C4B01EE490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687512" y="5926138"/>
              <a:ext cx="336550" cy="336550"/>
            </a:xfrm>
            <a:custGeom>
              <a:avLst/>
              <a:gdLst>
                <a:gd name="T0" fmla="*/ 47 w 212"/>
                <a:gd name="T1" fmla="*/ 16 h 212"/>
                <a:gd name="T2" fmla="*/ 67 w 212"/>
                <a:gd name="T3" fmla="*/ 6 h 212"/>
                <a:gd name="T4" fmla="*/ 88 w 212"/>
                <a:gd name="T5" fmla="*/ 1 h 212"/>
                <a:gd name="T6" fmla="*/ 107 w 212"/>
                <a:gd name="T7" fmla="*/ 0 h 212"/>
                <a:gd name="T8" fmla="*/ 128 w 212"/>
                <a:gd name="T9" fmla="*/ 2 h 212"/>
                <a:gd name="T10" fmla="*/ 148 w 212"/>
                <a:gd name="T11" fmla="*/ 8 h 212"/>
                <a:gd name="T12" fmla="*/ 166 w 212"/>
                <a:gd name="T13" fmla="*/ 18 h 212"/>
                <a:gd name="T14" fmla="*/ 182 w 212"/>
                <a:gd name="T15" fmla="*/ 31 h 212"/>
                <a:gd name="T16" fmla="*/ 195 w 212"/>
                <a:gd name="T17" fmla="*/ 47 h 212"/>
                <a:gd name="T18" fmla="*/ 200 w 212"/>
                <a:gd name="T19" fmla="*/ 57 h 212"/>
                <a:gd name="T20" fmla="*/ 207 w 212"/>
                <a:gd name="T21" fmla="*/ 77 h 212"/>
                <a:gd name="T22" fmla="*/ 211 w 212"/>
                <a:gd name="T23" fmla="*/ 97 h 212"/>
                <a:gd name="T24" fmla="*/ 211 w 212"/>
                <a:gd name="T25" fmla="*/ 118 h 212"/>
                <a:gd name="T26" fmla="*/ 206 w 212"/>
                <a:gd name="T27" fmla="*/ 138 h 212"/>
                <a:gd name="T28" fmla="*/ 199 w 212"/>
                <a:gd name="T29" fmla="*/ 156 h 212"/>
                <a:gd name="T30" fmla="*/ 187 w 212"/>
                <a:gd name="T31" fmla="*/ 173 h 212"/>
                <a:gd name="T32" fmla="*/ 172 w 212"/>
                <a:gd name="T33" fmla="*/ 188 h 212"/>
                <a:gd name="T34" fmla="*/ 163 w 212"/>
                <a:gd name="T35" fmla="*/ 195 h 212"/>
                <a:gd name="T36" fmla="*/ 144 w 212"/>
                <a:gd name="T37" fmla="*/ 205 h 212"/>
                <a:gd name="T38" fmla="*/ 124 w 212"/>
                <a:gd name="T39" fmla="*/ 210 h 212"/>
                <a:gd name="T40" fmla="*/ 104 w 212"/>
                <a:gd name="T41" fmla="*/ 212 h 212"/>
                <a:gd name="T42" fmla="*/ 83 w 212"/>
                <a:gd name="T43" fmla="*/ 210 h 212"/>
                <a:gd name="T44" fmla="*/ 63 w 212"/>
                <a:gd name="T45" fmla="*/ 204 h 212"/>
                <a:gd name="T46" fmla="*/ 46 w 212"/>
                <a:gd name="T47" fmla="*/ 193 h 212"/>
                <a:gd name="T48" fmla="*/ 29 w 212"/>
                <a:gd name="T49" fmla="*/ 181 h 212"/>
                <a:gd name="T50" fmla="*/ 15 w 212"/>
                <a:gd name="T51" fmla="*/ 163 h 212"/>
                <a:gd name="T52" fmla="*/ 11 w 212"/>
                <a:gd name="T53" fmla="*/ 154 h 212"/>
                <a:gd name="T54" fmla="*/ 3 w 212"/>
                <a:gd name="T55" fmla="*/ 134 h 212"/>
                <a:gd name="T56" fmla="*/ 0 w 212"/>
                <a:gd name="T57" fmla="*/ 113 h 212"/>
                <a:gd name="T58" fmla="*/ 0 w 212"/>
                <a:gd name="T59" fmla="*/ 93 h 212"/>
                <a:gd name="T60" fmla="*/ 4 w 212"/>
                <a:gd name="T61" fmla="*/ 73 h 212"/>
                <a:gd name="T62" fmla="*/ 12 w 212"/>
                <a:gd name="T63" fmla="*/ 55 h 212"/>
                <a:gd name="T64" fmla="*/ 24 w 212"/>
                <a:gd name="T65" fmla="*/ 38 h 212"/>
                <a:gd name="T66" fmla="*/ 39 w 212"/>
                <a:gd name="T67" fmla="*/ 23 h 212"/>
                <a:gd name="T68" fmla="*/ 47 w 212"/>
                <a:gd name="T69" fmla="*/ 16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2" h="212">
                  <a:moveTo>
                    <a:pt x="47" y="16"/>
                  </a:moveTo>
                  <a:lnTo>
                    <a:pt x="47" y="16"/>
                  </a:lnTo>
                  <a:lnTo>
                    <a:pt x="57" y="11"/>
                  </a:lnTo>
                  <a:lnTo>
                    <a:pt x="67" y="6"/>
                  </a:lnTo>
                  <a:lnTo>
                    <a:pt x="77" y="3"/>
                  </a:lnTo>
                  <a:lnTo>
                    <a:pt x="88" y="1"/>
                  </a:lnTo>
                  <a:lnTo>
                    <a:pt x="97" y="0"/>
                  </a:lnTo>
                  <a:lnTo>
                    <a:pt x="107" y="0"/>
                  </a:lnTo>
                  <a:lnTo>
                    <a:pt x="118" y="0"/>
                  </a:lnTo>
                  <a:lnTo>
                    <a:pt x="128" y="2"/>
                  </a:lnTo>
                  <a:lnTo>
                    <a:pt x="138" y="5"/>
                  </a:lnTo>
                  <a:lnTo>
                    <a:pt x="148" y="8"/>
                  </a:lnTo>
                  <a:lnTo>
                    <a:pt x="156" y="12"/>
                  </a:lnTo>
                  <a:lnTo>
                    <a:pt x="166" y="18"/>
                  </a:lnTo>
                  <a:lnTo>
                    <a:pt x="173" y="24"/>
                  </a:lnTo>
                  <a:lnTo>
                    <a:pt x="182" y="31"/>
                  </a:lnTo>
                  <a:lnTo>
                    <a:pt x="188" y="39"/>
                  </a:lnTo>
                  <a:lnTo>
                    <a:pt x="195" y="47"/>
                  </a:lnTo>
                  <a:lnTo>
                    <a:pt x="195" y="47"/>
                  </a:lnTo>
                  <a:lnTo>
                    <a:pt x="200" y="57"/>
                  </a:lnTo>
                  <a:lnTo>
                    <a:pt x="205" y="67"/>
                  </a:lnTo>
                  <a:lnTo>
                    <a:pt x="207" y="77"/>
                  </a:lnTo>
                  <a:lnTo>
                    <a:pt x="210" y="88"/>
                  </a:lnTo>
                  <a:lnTo>
                    <a:pt x="211" y="97"/>
                  </a:lnTo>
                  <a:lnTo>
                    <a:pt x="212" y="107"/>
                  </a:lnTo>
                  <a:lnTo>
                    <a:pt x="211" y="118"/>
                  </a:lnTo>
                  <a:lnTo>
                    <a:pt x="210" y="128"/>
                  </a:lnTo>
                  <a:lnTo>
                    <a:pt x="206" y="138"/>
                  </a:lnTo>
                  <a:lnTo>
                    <a:pt x="204" y="148"/>
                  </a:lnTo>
                  <a:lnTo>
                    <a:pt x="199" y="156"/>
                  </a:lnTo>
                  <a:lnTo>
                    <a:pt x="193" y="166"/>
                  </a:lnTo>
                  <a:lnTo>
                    <a:pt x="187" y="173"/>
                  </a:lnTo>
                  <a:lnTo>
                    <a:pt x="179" y="182"/>
                  </a:lnTo>
                  <a:lnTo>
                    <a:pt x="172" y="188"/>
                  </a:lnTo>
                  <a:lnTo>
                    <a:pt x="163" y="195"/>
                  </a:lnTo>
                  <a:lnTo>
                    <a:pt x="163" y="195"/>
                  </a:lnTo>
                  <a:lnTo>
                    <a:pt x="154" y="200"/>
                  </a:lnTo>
                  <a:lnTo>
                    <a:pt x="144" y="205"/>
                  </a:lnTo>
                  <a:lnTo>
                    <a:pt x="134" y="207"/>
                  </a:lnTo>
                  <a:lnTo>
                    <a:pt x="124" y="210"/>
                  </a:lnTo>
                  <a:lnTo>
                    <a:pt x="113" y="211"/>
                  </a:lnTo>
                  <a:lnTo>
                    <a:pt x="104" y="212"/>
                  </a:lnTo>
                  <a:lnTo>
                    <a:pt x="93" y="211"/>
                  </a:lnTo>
                  <a:lnTo>
                    <a:pt x="83" y="210"/>
                  </a:lnTo>
                  <a:lnTo>
                    <a:pt x="73" y="206"/>
                  </a:lnTo>
                  <a:lnTo>
                    <a:pt x="63" y="204"/>
                  </a:lnTo>
                  <a:lnTo>
                    <a:pt x="55" y="199"/>
                  </a:lnTo>
                  <a:lnTo>
                    <a:pt x="46" y="193"/>
                  </a:lnTo>
                  <a:lnTo>
                    <a:pt x="37" y="187"/>
                  </a:lnTo>
                  <a:lnTo>
                    <a:pt x="29" y="181"/>
                  </a:lnTo>
                  <a:lnTo>
                    <a:pt x="23" y="172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1" y="154"/>
                  </a:lnTo>
                  <a:lnTo>
                    <a:pt x="6" y="144"/>
                  </a:lnTo>
                  <a:lnTo>
                    <a:pt x="3" y="134"/>
                  </a:lnTo>
                  <a:lnTo>
                    <a:pt x="1" y="124"/>
                  </a:lnTo>
                  <a:lnTo>
                    <a:pt x="0" y="113"/>
                  </a:lnTo>
                  <a:lnTo>
                    <a:pt x="0" y="104"/>
                  </a:lnTo>
                  <a:lnTo>
                    <a:pt x="0" y="93"/>
                  </a:lnTo>
                  <a:lnTo>
                    <a:pt x="2" y="83"/>
                  </a:lnTo>
                  <a:lnTo>
                    <a:pt x="4" y="73"/>
                  </a:lnTo>
                  <a:lnTo>
                    <a:pt x="8" y="63"/>
                  </a:lnTo>
                  <a:lnTo>
                    <a:pt x="12" y="55"/>
                  </a:lnTo>
                  <a:lnTo>
                    <a:pt x="18" y="46"/>
                  </a:lnTo>
                  <a:lnTo>
                    <a:pt x="24" y="38"/>
                  </a:lnTo>
                  <a:lnTo>
                    <a:pt x="31" y="29"/>
                  </a:lnTo>
                  <a:lnTo>
                    <a:pt x="39" y="23"/>
                  </a:lnTo>
                  <a:lnTo>
                    <a:pt x="47" y="16"/>
                  </a:lnTo>
                  <a:lnTo>
                    <a:pt x="47" y="16"/>
                  </a:lnTo>
                  <a:close/>
                </a:path>
              </a:pathLst>
            </a:custGeom>
            <a:solidFill>
              <a:schemeClr val="accent5"/>
            </a:solidFill>
            <a:ln w="20638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90">
              <a:extLst>
                <a:ext uri="{FF2B5EF4-FFF2-40B4-BE49-F238E27FC236}">
                  <a16:creationId xmlns:a16="http://schemas.microsoft.com/office/drawing/2014/main" id="{25620426-A1C8-4C56-95F8-3D3C34655F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460500" y="5480050"/>
              <a:ext cx="69850" cy="246063"/>
            </a:xfrm>
            <a:custGeom>
              <a:avLst/>
              <a:gdLst>
                <a:gd name="T0" fmla="*/ 0 w 44"/>
                <a:gd name="T1" fmla="*/ 155 h 155"/>
                <a:gd name="T2" fmla="*/ 0 w 44"/>
                <a:gd name="T3" fmla="*/ 155 h 155"/>
                <a:gd name="T4" fmla="*/ 9 w 44"/>
                <a:gd name="T5" fmla="*/ 155 h 155"/>
                <a:gd name="T6" fmla="*/ 18 w 44"/>
                <a:gd name="T7" fmla="*/ 154 h 155"/>
                <a:gd name="T8" fmla="*/ 25 w 44"/>
                <a:gd name="T9" fmla="*/ 151 h 155"/>
                <a:gd name="T10" fmla="*/ 31 w 44"/>
                <a:gd name="T11" fmla="*/ 147 h 155"/>
                <a:gd name="T12" fmla="*/ 36 w 44"/>
                <a:gd name="T13" fmla="*/ 143 h 155"/>
                <a:gd name="T14" fmla="*/ 40 w 44"/>
                <a:gd name="T15" fmla="*/ 135 h 155"/>
                <a:gd name="T16" fmla="*/ 42 w 44"/>
                <a:gd name="T17" fmla="*/ 128 h 155"/>
                <a:gd name="T18" fmla="*/ 44 w 44"/>
                <a:gd name="T19" fmla="*/ 119 h 155"/>
                <a:gd name="T20" fmla="*/ 44 w 44"/>
                <a:gd name="T21" fmla="*/ 119 h 155"/>
                <a:gd name="T22" fmla="*/ 44 w 44"/>
                <a:gd name="T23" fmla="*/ 36 h 155"/>
                <a:gd name="T24" fmla="*/ 44 w 44"/>
                <a:gd name="T25" fmla="*/ 36 h 155"/>
                <a:gd name="T26" fmla="*/ 42 w 44"/>
                <a:gd name="T27" fmla="*/ 26 h 155"/>
                <a:gd name="T28" fmla="*/ 40 w 44"/>
                <a:gd name="T29" fmla="*/ 19 h 155"/>
                <a:gd name="T30" fmla="*/ 36 w 44"/>
                <a:gd name="T31" fmla="*/ 12 h 155"/>
                <a:gd name="T32" fmla="*/ 31 w 44"/>
                <a:gd name="T33" fmla="*/ 7 h 155"/>
                <a:gd name="T34" fmla="*/ 25 w 44"/>
                <a:gd name="T35" fmla="*/ 2 h 155"/>
                <a:gd name="T36" fmla="*/ 18 w 44"/>
                <a:gd name="T37" fmla="*/ 0 h 155"/>
                <a:gd name="T38" fmla="*/ 9 w 44"/>
                <a:gd name="T39" fmla="*/ 0 h 155"/>
                <a:gd name="T40" fmla="*/ 0 w 44"/>
                <a:gd name="T41" fmla="*/ 0 h 155"/>
                <a:gd name="T42" fmla="*/ 0 w 44"/>
                <a:gd name="T43" fmla="*/ 0 h 155"/>
                <a:gd name="T44" fmla="*/ 0 w 44"/>
                <a:gd name="T45" fmla="*/ 19 h 155"/>
                <a:gd name="T46" fmla="*/ 0 w 44"/>
                <a:gd name="T47" fmla="*/ 19 h 155"/>
                <a:gd name="T48" fmla="*/ 13 w 44"/>
                <a:gd name="T49" fmla="*/ 22 h 155"/>
                <a:gd name="T50" fmla="*/ 17 w 44"/>
                <a:gd name="T51" fmla="*/ 23 h 155"/>
                <a:gd name="T52" fmla="*/ 19 w 44"/>
                <a:gd name="T53" fmla="*/ 24 h 155"/>
                <a:gd name="T54" fmla="*/ 20 w 44"/>
                <a:gd name="T55" fmla="*/ 28 h 155"/>
                <a:gd name="T56" fmla="*/ 22 w 44"/>
                <a:gd name="T57" fmla="*/ 31 h 155"/>
                <a:gd name="T58" fmla="*/ 23 w 44"/>
                <a:gd name="T59" fmla="*/ 44 h 155"/>
                <a:gd name="T60" fmla="*/ 23 w 44"/>
                <a:gd name="T61" fmla="*/ 44 h 155"/>
                <a:gd name="T62" fmla="*/ 22 w 44"/>
                <a:gd name="T63" fmla="*/ 112 h 155"/>
                <a:gd name="T64" fmla="*/ 22 w 44"/>
                <a:gd name="T65" fmla="*/ 112 h 155"/>
                <a:gd name="T66" fmla="*/ 22 w 44"/>
                <a:gd name="T67" fmla="*/ 123 h 155"/>
                <a:gd name="T68" fmla="*/ 20 w 44"/>
                <a:gd name="T69" fmla="*/ 127 h 155"/>
                <a:gd name="T70" fmla="*/ 19 w 44"/>
                <a:gd name="T71" fmla="*/ 129 h 155"/>
                <a:gd name="T72" fmla="*/ 17 w 44"/>
                <a:gd name="T73" fmla="*/ 132 h 155"/>
                <a:gd name="T74" fmla="*/ 13 w 44"/>
                <a:gd name="T75" fmla="*/ 133 h 155"/>
                <a:gd name="T76" fmla="*/ 2 w 44"/>
                <a:gd name="T77" fmla="*/ 134 h 155"/>
                <a:gd name="T78" fmla="*/ 2 w 44"/>
                <a:gd name="T79" fmla="*/ 134 h 155"/>
                <a:gd name="T80" fmla="*/ 0 w 44"/>
                <a:gd name="T81" fmla="*/ 135 h 155"/>
                <a:gd name="T82" fmla="*/ 0 w 44"/>
                <a:gd name="T83" fmla="*/ 135 h 155"/>
                <a:gd name="T84" fmla="*/ 0 w 44"/>
                <a:gd name="T85" fmla="*/ 155 h 155"/>
                <a:gd name="T86" fmla="*/ 0 w 44"/>
                <a:gd name="T87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" h="155">
                  <a:moveTo>
                    <a:pt x="0" y="155"/>
                  </a:moveTo>
                  <a:lnTo>
                    <a:pt x="0" y="155"/>
                  </a:lnTo>
                  <a:lnTo>
                    <a:pt x="9" y="155"/>
                  </a:lnTo>
                  <a:lnTo>
                    <a:pt x="18" y="154"/>
                  </a:lnTo>
                  <a:lnTo>
                    <a:pt x="25" y="151"/>
                  </a:lnTo>
                  <a:lnTo>
                    <a:pt x="31" y="147"/>
                  </a:lnTo>
                  <a:lnTo>
                    <a:pt x="36" y="143"/>
                  </a:lnTo>
                  <a:lnTo>
                    <a:pt x="40" y="135"/>
                  </a:lnTo>
                  <a:lnTo>
                    <a:pt x="42" y="128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44" y="36"/>
                  </a:lnTo>
                  <a:lnTo>
                    <a:pt x="44" y="36"/>
                  </a:lnTo>
                  <a:lnTo>
                    <a:pt x="42" y="26"/>
                  </a:lnTo>
                  <a:lnTo>
                    <a:pt x="40" y="19"/>
                  </a:lnTo>
                  <a:lnTo>
                    <a:pt x="36" y="12"/>
                  </a:lnTo>
                  <a:lnTo>
                    <a:pt x="31" y="7"/>
                  </a:lnTo>
                  <a:lnTo>
                    <a:pt x="25" y="2"/>
                  </a:lnTo>
                  <a:lnTo>
                    <a:pt x="18" y="0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13" y="22"/>
                  </a:lnTo>
                  <a:lnTo>
                    <a:pt x="17" y="23"/>
                  </a:lnTo>
                  <a:lnTo>
                    <a:pt x="19" y="24"/>
                  </a:lnTo>
                  <a:lnTo>
                    <a:pt x="20" y="28"/>
                  </a:lnTo>
                  <a:lnTo>
                    <a:pt x="22" y="31"/>
                  </a:lnTo>
                  <a:lnTo>
                    <a:pt x="23" y="44"/>
                  </a:lnTo>
                  <a:lnTo>
                    <a:pt x="23" y="44"/>
                  </a:lnTo>
                  <a:lnTo>
                    <a:pt x="22" y="112"/>
                  </a:lnTo>
                  <a:lnTo>
                    <a:pt x="22" y="112"/>
                  </a:lnTo>
                  <a:lnTo>
                    <a:pt x="22" y="123"/>
                  </a:lnTo>
                  <a:lnTo>
                    <a:pt x="20" y="127"/>
                  </a:lnTo>
                  <a:lnTo>
                    <a:pt x="19" y="129"/>
                  </a:lnTo>
                  <a:lnTo>
                    <a:pt x="17" y="132"/>
                  </a:lnTo>
                  <a:lnTo>
                    <a:pt x="13" y="133"/>
                  </a:lnTo>
                  <a:lnTo>
                    <a:pt x="2" y="134"/>
                  </a:lnTo>
                  <a:lnTo>
                    <a:pt x="2" y="134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0" y="155"/>
                  </a:lnTo>
                  <a:lnTo>
                    <a:pt x="0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91">
              <a:extLst>
                <a:ext uri="{FF2B5EF4-FFF2-40B4-BE49-F238E27FC236}">
                  <a16:creationId xmlns:a16="http://schemas.microsoft.com/office/drawing/2014/main" id="{C76D5AA4-B01D-4F5C-840F-5878CA5DFC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690687" y="5480050"/>
              <a:ext cx="69850" cy="246063"/>
            </a:xfrm>
            <a:custGeom>
              <a:avLst/>
              <a:gdLst>
                <a:gd name="T0" fmla="*/ 44 w 44"/>
                <a:gd name="T1" fmla="*/ 0 h 155"/>
                <a:gd name="T2" fmla="*/ 44 w 44"/>
                <a:gd name="T3" fmla="*/ 0 h 155"/>
                <a:gd name="T4" fmla="*/ 35 w 44"/>
                <a:gd name="T5" fmla="*/ 0 h 155"/>
                <a:gd name="T6" fmla="*/ 27 w 44"/>
                <a:gd name="T7" fmla="*/ 1 h 155"/>
                <a:gd name="T8" fmla="*/ 20 w 44"/>
                <a:gd name="T9" fmla="*/ 3 h 155"/>
                <a:gd name="T10" fmla="*/ 14 w 44"/>
                <a:gd name="T11" fmla="*/ 6 h 155"/>
                <a:gd name="T12" fmla="*/ 8 w 44"/>
                <a:gd name="T13" fmla="*/ 11 h 155"/>
                <a:gd name="T14" fmla="*/ 4 w 44"/>
                <a:gd name="T15" fmla="*/ 17 h 155"/>
                <a:gd name="T16" fmla="*/ 2 w 44"/>
                <a:gd name="T17" fmla="*/ 23 h 155"/>
                <a:gd name="T18" fmla="*/ 2 w 44"/>
                <a:gd name="T19" fmla="*/ 31 h 155"/>
                <a:gd name="T20" fmla="*/ 2 w 44"/>
                <a:gd name="T21" fmla="*/ 31 h 155"/>
                <a:gd name="T22" fmla="*/ 0 w 44"/>
                <a:gd name="T23" fmla="*/ 77 h 155"/>
                <a:gd name="T24" fmla="*/ 2 w 44"/>
                <a:gd name="T25" fmla="*/ 123 h 155"/>
                <a:gd name="T26" fmla="*/ 2 w 44"/>
                <a:gd name="T27" fmla="*/ 123 h 155"/>
                <a:gd name="T28" fmla="*/ 2 w 44"/>
                <a:gd name="T29" fmla="*/ 132 h 155"/>
                <a:gd name="T30" fmla="*/ 5 w 44"/>
                <a:gd name="T31" fmla="*/ 138 h 155"/>
                <a:gd name="T32" fmla="*/ 9 w 44"/>
                <a:gd name="T33" fmla="*/ 144 h 155"/>
                <a:gd name="T34" fmla="*/ 15 w 44"/>
                <a:gd name="T35" fmla="*/ 149 h 155"/>
                <a:gd name="T36" fmla="*/ 21 w 44"/>
                <a:gd name="T37" fmla="*/ 152 h 155"/>
                <a:gd name="T38" fmla="*/ 28 w 44"/>
                <a:gd name="T39" fmla="*/ 155 h 155"/>
                <a:gd name="T40" fmla="*/ 36 w 44"/>
                <a:gd name="T41" fmla="*/ 155 h 155"/>
                <a:gd name="T42" fmla="*/ 44 w 44"/>
                <a:gd name="T43" fmla="*/ 154 h 155"/>
                <a:gd name="T44" fmla="*/ 44 w 44"/>
                <a:gd name="T45" fmla="*/ 154 h 155"/>
                <a:gd name="T46" fmla="*/ 44 w 44"/>
                <a:gd name="T47" fmla="*/ 134 h 155"/>
                <a:gd name="T48" fmla="*/ 44 w 44"/>
                <a:gd name="T49" fmla="*/ 134 h 155"/>
                <a:gd name="T50" fmla="*/ 36 w 44"/>
                <a:gd name="T51" fmla="*/ 134 h 155"/>
                <a:gd name="T52" fmla="*/ 36 w 44"/>
                <a:gd name="T53" fmla="*/ 134 h 155"/>
                <a:gd name="T54" fmla="*/ 30 w 44"/>
                <a:gd name="T55" fmla="*/ 133 h 155"/>
                <a:gd name="T56" fmla="*/ 26 w 44"/>
                <a:gd name="T57" fmla="*/ 130 h 155"/>
                <a:gd name="T58" fmla="*/ 24 w 44"/>
                <a:gd name="T59" fmla="*/ 125 h 155"/>
                <a:gd name="T60" fmla="*/ 22 w 44"/>
                <a:gd name="T61" fmla="*/ 121 h 155"/>
                <a:gd name="T62" fmla="*/ 22 w 44"/>
                <a:gd name="T63" fmla="*/ 121 h 155"/>
                <a:gd name="T64" fmla="*/ 22 w 44"/>
                <a:gd name="T65" fmla="*/ 34 h 155"/>
                <a:gd name="T66" fmla="*/ 22 w 44"/>
                <a:gd name="T67" fmla="*/ 34 h 155"/>
                <a:gd name="T68" fmla="*/ 24 w 44"/>
                <a:gd name="T69" fmla="*/ 28 h 155"/>
                <a:gd name="T70" fmla="*/ 26 w 44"/>
                <a:gd name="T71" fmla="*/ 24 h 155"/>
                <a:gd name="T72" fmla="*/ 30 w 44"/>
                <a:gd name="T73" fmla="*/ 22 h 155"/>
                <a:gd name="T74" fmla="*/ 36 w 44"/>
                <a:gd name="T75" fmla="*/ 20 h 155"/>
                <a:gd name="T76" fmla="*/ 36 w 44"/>
                <a:gd name="T77" fmla="*/ 20 h 155"/>
                <a:gd name="T78" fmla="*/ 44 w 44"/>
                <a:gd name="T79" fmla="*/ 19 h 155"/>
                <a:gd name="T80" fmla="*/ 44 w 44"/>
                <a:gd name="T81" fmla="*/ 19 h 155"/>
                <a:gd name="T82" fmla="*/ 44 w 44"/>
                <a:gd name="T83" fmla="*/ 0 h 155"/>
                <a:gd name="T84" fmla="*/ 44 w 44"/>
                <a:gd name="T85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4" h="155">
                  <a:moveTo>
                    <a:pt x="44" y="0"/>
                  </a:moveTo>
                  <a:lnTo>
                    <a:pt x="44" y="0"/>
                  </a:lnTo>
                  <a:lnTo>
                    <a:pt x="35" y="0"/>
                  </a:lnTo>
                  <a:lnTo>
                    <a:pt x="27" y="1"/>
                  </a:lnTo>
                  <a:lnTo>
                    <a:pt x="20" y="3"/>
                  </a:lnTo>
                  <a:lnTo>
                    <a:pt x="14" y="6"/>
                  </a:lnTo>
                  <a:lnTo>
                    <a:pt x="8" y="11"/>
                  </a:lnTo>
                  <a:lnTo>
                    <a:pt x="4" y="17"/>
                  </a:lnTo>
                  <a:lnTo>
                    <a:pt x="2" y="23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0" y="77"/>
                  </a:lnTo>
                  <a:lnTo>
                    <a:pt x="2" y="123"/>
                  </a:lnTo>
                  <a:lnTo>
                    <a:pt x="2" y="123"/>
                  </a:lnTo>
                  <a:lnTo>
                    <a:pt x="2" y="132"/>
                  </a:lnTo>
                  <a:lnTo>
                    <a:pt x="5" y="138"/>
                  </a:lnTo>
                  <a:lnTo>
                    <a:pt x="9" y="144"/>
                  </a:lnTo>
                  <a:lnTo>
                    <a:pt x="15" y="149"/>
                  </a:lnTo>
                  <a:lnTo>
                    <a:pt x="21" y="152"/>
                  </a:lnTo>
                  <a:lnTo>
                    <a:pt x="28" y="155"/>
                  </a:lnTo>
                  <a:lnTo>
                    <a:pt x="36" y="155"/>
                  </a:lnTo>
                  <a:lnTo>
                    <a:pt x="44" y="154"/>
                  </a:lnTo>
                  <a:lnTo>
                    <a:pt x="44" y="154"/>
                  </a:lnTo>
                  <a:lnTo>
                    <a:pt x="44" y="134"/>
                  </a:lnTo>
                  <a:lnTo>
                    <a:pt x="44" y="134"/>
                  </a:lnTo>
                  <a:lnTo>
                    <a:pt x="36" y="134"/>
                  </a:lnTo>
                  <a:lnTo>
                    <a:pt x="36" y="134"/>
                  </a:lnTo>
                  <a:lnTo>
                    <a:pt x="30" y="133"/>
                  </a:lnTo>
                  <a:lnTo>
                    <a:pt x="26" y="130"/>
                  </a:lnTo>
                  <a:lnTo>
                    <a:pt x="24" y="125"/>
                  </a:lnTo>
                  <a:lnTo>
                    <a:pt x="22" y="121"/>
                  </a:lnTo>
                  <a:lnTo>
                    <a:pt x="22" y="121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4" y="28"/>
                  </a:lnTo>
                  <a:lnTo>
                    <a:pt x="26" y="24"/>
                  </a:lnTo>
                  <a:lnTo>
                    <a:pt x="30" y="22"/>
                  </a:lnTo>
                  <a:lnTo>
                    <a:pt x="36" y="20"/>
                  </a:lnTo>
                  <a:lnTo>
                    <a:pt x="36" y="20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92">
              <a:extLst>
                <a:ext uri="{FF2B5EF4-FFF2-40B4-BE49-F238E27FC236}">
                  <a16:creationId xmlns:a16="http://schemas.microsoft.com/office/drawing/2014/main" id="{5C57F027-74B0-4337-A176-B03BBB61D2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500187" y="5586413"/>
              <a:ext cx="33338" cy="30163"/>
            </a:xfrm>
            <a:custGeom>
              <a:avLst/>
              <a:gdLst>
                <a:gd name="T0" fmla="*/ 0 w 21"/>
                <a:gd name="T1" fmla="*/ 19 h 19"/>
                <a:gd name="T2" fmla="*/ 0 w 21"/>
                <a:gd name="T3" fmla="*/ 19 h 19"/>
                <a:gd name="T4" fmla="*/ 21 w 21"/>
                <a:gd name="T5" fmla="*/ 19 h 19"/>
                <a:gd name="T6" fmla="*/ 21 w 21"/>
                <a:gd name="T7" fmla="*/ 19 h 19"/>
                <a:gd name="T8" fmla="*/ 21 w 21"/>
                <a:gd name="T9" fmla="*/ 0 h 19"/>
                <a:gd name="T10" fmla="*/ 21 w 21"/>
                <a:gd name="T11" fmla="*/ 0 h 19"/>
                <a:gd name="T12" fmla="*/ 0 w 21"/>
                <a:gd name="T13" fmla="*/ 0 h 19"/>
                <a:gd name="T14" fmla="*/ 0 w 21"/>
                <a:gd name="T15" fmla="*/ 0 h 19"/>
                <a:gd name="T16" fmla="*/ 0 w 21"/>
                <a:gd name="T17" fmla="*/ 19 h 19"/>
                <a:gd name="T18" fmla="*/ 0 w 21"/>
                <a:gd name="T1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9">
                  <a:moveTo>
                    <a:pt x="0" y="19"/>
                  </a:moveTo>
                  <a:lnTo>
                    <a:pt x="0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93">
              <a:extLst>
                <a:ext uri="{FF2B5EF4-FFF2-40B4-BE49-F238E27FC236}">
                  <a16:creationId xmlns:a16="http://schemas.microsoft.com/office/drawing/2014/main" id="{ED42751A-B2DE-43BC-B76F-44851EF1F4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560512" y="5586413"/>
              <a:ext cx="31750" cy="30163"/>
            </a:xfrm>
            <a:custGeom>
              <a:avLst/>
              <a:gdLst>
                <a:gd name="T0" fmla="*/ 0 w 20"/>
                <a:gd name="T1" fmla="*/ 0 h 19"/>
                <a:gd name="T2" fmla="*/ 0 w 20"/>
                <a:gd name="T3" fmla="*/ 0 h 19"/>
                <a:gd name="T4" fmla="*/ 0 w 20"/>
                <a:gd name="T5" fmla="*/ 19 h 19"/>
                <a:gd name="T6" fmla="*/ 0 w 20"/>
                <a:gd name="T7" fmla="*/ 19 h 19"/>
                <a:gd name="T8" fmla="*/ 20 w 20"/>
                <a:gd name="T9" fmla="*/ 19 h 19"/>
                <a:gd name="T10" fmla="*/ 20 w 20"/>
                <a:gd name="T11" fmla="*/ 19 h 19"/>
                <a:gd name="T12" fmla="*/ 20 w 20"/>
                <a:gd name="T13" fmla="*/ 0 h 19"/>
                <a:gd name="T14" fmla="*/ 20 w 20"/>
                <a:gd name="T15" fmla="*/ 0 h 19"/>
                <a:gd name="T16" fmla="*/ 0 w 20"/>
                <a:gd name="T17" fmla="*/ 0 h 19"/>
                <a:gd name="T18" fmla="*/ 0 w 20"/>
                <a:gd name="T1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9">
                  <a:moveTo>
                    <a:pt x="0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20" y="19"/>
                  </a:lnTo>
                  <a:lnTo>
                    <a:pt x="20" y="19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94">
              <a:extLst>
                <a:ext uri="{FF2B5EF4-FFF2-40B4-BE49-F238E27FC236}">
                  <a16:creationId xmlns:a16="http://schemas.microsoft.com/office/drawing/2014/main" id="{2D85AC3D-E89E-4DC0-94CF-829F3ADBB3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620837" y="5586413"/>
              <a:ext cx="31750" cy="33338"/>
            </a:xfrm>
            <a:custGeom>
              <a:avLst/>
              <a:gdLst>
                <a:gd name="T0" fmla="*/ 20 w 20"/>
                <a:gd name="T1" fmla="*/ 21 h 21"/>
                <a:gd name="T2" fmla="*/ 20 w 20"/>
                <a:gd name="T3" fmla="*/ 21 h 21"/>
                <a:gd name="T4" fmla="*/ 20 w 20"/>
                <a:gd name="T5" fmla="*/ 0 h 21"/>
                <a:gd name="T6" fmla="*/ 20 w 20"/>
                <a:gd name="T7" fmla="*/ 0 h 21"/>
                <a:gd name="T8" fmla="*/ 0 w 20"/>
                <a:gd name="T9" fmla="*/ 0 h 21"/>
                <a:gd name="T10" fmla="*/ 0 w 20"/>
                <a:gd name="T11" fmla="*/ 0 h 21"/>
                <a:gd name="T12" fmla="*/ 0 w 20"/>
                <a:gd name="T13" fmla="*/ 21 h 21"/>
                <a:gd name="T14" fmla="*/ 0 w 20"/>
                <a:gd name="T15" fmla="*/ 21 h 21"/>
                <a:gd name="T16" fmla="*/ 20 w 20"/>
                <a:gd name="T17" fmla="*/ 21 h 21"/>
                <a:gd name="T18" fmla="*/ 20 w 20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lnTo>
                    <a:pt x="20" y="21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20" y="21"/>
                  </a:lnTo>
                  <a:lnTo>
                    <a:pt x="2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95">
              <a:extLst>
                <a:ext uri="{FF2B5EF4-FFF2-40B4-BE49-F238E27FC236}">
                  <a16:creationId xmlns:a16="http://schemas.microsoft.com/office/drawing/2014/main" id="{D7E548FF-2C2D-48F2-9101-2D74CF2D2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460500" y="5480050"/>
              <a:ext cx="69850" cy="246063"/>
            </a:xfrm>
            <a:custGeom>
              <a:avLst/>
              <a:gdLst>
                <a:gd name="T0" fmla="*/ 0 w 44"/>
                <a:gd name="T1" fmla="*/ 155 h 155"/>
                <a:gd name="T2" fmla="*/ 0 w 44"/>
                <a:gd name="T3" fmla="*/ 155 h 155"/>
                <a:gd name="T4" fmla="*/ 0 w 44"/>
                <a:gd name="T5" fmla="*/ 135 h 155"/>
                <a:gd name="T6" fmla="*/ 0 w 44"/>
                <a:gd name="T7" fmla="*/ 135 h 155"/>
                <a:gd name="T8" fmla="*/ 2 w 44"/>
                <a:gd name="T9" fmla="*/ 134 h 155"/>
                <a:gd name="T10" fmla="*/ 2 w 44"/>
                <a:gd name="T11" fmla="*/ 134 h 155"/>
                <a:gd name="T12" fmla="*/ 13 w 44"/>
                <a:gd name="T13" fmla="*/ 133 h 155"/>
                <a:gd name="T14" fmla="*/ 17 w 44"/>
                <a:gd name="T15" fmla="*/ 132 h 155"/>
                <a:gd name="T16" fmla="*/ 19 w 44"/>
                <a:gd name="T17" fmla="*/ 129 h 155"/>
                <a:gd name="T18" fmla="*/ 20 w 44"/>
                <a:gd name="T19" fmla="*/ 127 h 155"/>
                <a:gd name="T20" fmla="*/ 22 w 44"/>
                <a:gd name="T21" fmla="*/ 123 h 155"/>
                <a:gd name="T22" fmla="*/ 22 w 44"/>
                <a:gd name="T23" fmla="*/ 112 h 155"/>
                <a:gd name="T24" fmla="*/ 22 w 44"/>
                <a:gd name="T25" fmla="*/ 112 h 155"/>
                <a:gd name="T26" fmla="*/ 23 w 44"/>
                <a:gd name="T27" fmla="*/ 44 h 155"/>
                <a:gd name="T28" fmla="*/ 23 w 44"/>
                <a:gd name="T29" fmla="*/ 44 h 155"/>
                <a:gd name="T30" fmla="*/ 22 w 44"/>
                <a:gd name="T31" fmla="*/ 31 h 155"/>
                <a:gd name="T32" fmla="*/ 20 w 44"/>
                <a:gd name="T33" fmla="*/ 28 h 155"/>
                <a:gd name="T34" fmla="*/ 19 w 44"/>
                <a:gd name="T35" fmla="*/ 24 h 155"/>
                <a:gd name="T36" fmla="*/ 17 w 44"/>
                <a:gd name="T37" fmla="*/ 23 h 155"/>
                <a:gd name="T38" fmla="*/ 13 w 44"/>
                <a:gd name="T39" fmla="*/ 22 h 155"/>
                <a:gd name="T40" fmla="*/ 0 w 44"/>
                <a:gd name="T41" fmla="*/ 19 h 155"/>
                <a:gd name="T42" fmla="*/ 0 w 44"/>
                <a:gd name="T43" fmla="*/ 19 h 155"/>
                <a:gd name="T44" fmla="*/ 0 w 44"/>
                <a:gd name="T45" fmla="*/ 0 h 155"/>
                <a:gd name="T46" fmla="*/ 0 w 44"/>
                <a:gd name="T47" fmla="*/ 0 h 155"/>
                <a:gd name="T48" fmla="*/ 9 w 44"/>
                <a:gd name="T49" fmla="*/ 0 h 155"/>
                <a:gd name="T50" fmla="*/ 18 w 44"/>
                <a:gd name="T51" fmla="*/ 0 h 155"/>
                <a:gd name="T52" fmla="*/ 25 w 44"/>
                <a:gd name="T53" fmla="*/ 2 h 155"/>
                <a:gd name="T54" fmla="*/ 31 w 44"/>
                <a:gd name="T55" fmla="*/ 7 h 155"/>
                <a:gd name="T56" fmla="*/ 36 w 44"/>
                <a:gd name="T57" fmla="*/ 12 h 155"/>
                <a:gd name="T58" fmla="*/ 40 w 44"/>
                <a:gd name="T59" fmla="*/ 19 h 155"/>
                <a:gd name="T60" fmla="*/ 42 w 44"/>
                <a:gd name="T61" fmla="*/ 26 h 155"/>
                <a:gd name="T62" fmla="*/ 44 w 44"/>
                <a:gd name="T63" fmla="*/ 36 h 155"/>
                <a:gd name="T64" fmla="*/ 44 w 44"/>
                <a:gd name="T65" fmla="*/ 36 h 155"/>
                <a:gd name="T66" fmla="*/ 44 w 44"/>
                <a:gd name="T67" fmla="*/ 119 h 155"/>
                <a:gd name="T68" fmla="*/ 44 w 44"/>
                <a:gd name="T69" fmla="*/ 119 h 155"/>
                <a:gd name="T70" fmla="*/ 42 w 44"/>
                <a:gd name="T71" fmla="*/ 128 h 155"/>
                <a:gd name="T72" fmla="*/ 40 w 44"/>
                <a:gd name="T73" fmla="*/ 135 h 155"/>
                <a:gd name="T74" fmla="*/ 36 w 44"/>
                <a:gd name="T75" fmla="*/ 143 h 155"/>
                <a:gd name="T76" fmla="*/ 31 w 44"/>
                <a:gd name="T77" fmla="*/ 147 h 155"/>
                <a:gd name="T78" fmla="*/ 25 w 44"/>
                <a:gd name="T79" fmla="*/ 151 h 155"/>
                <a:gd name="T80" fmla="*/ 18 w 44"/>
                <a:gd name="T81" fmla="*/ 154 h 155"/>
                <a:gd name="T82" fmla="*/ 9 w 44"/>
                <a:gd name="T83" fmla="*/ 155 h 155"/>
                <a:gd name="T84" fmla="*/ 0 w 44"/>
                <a:gd name="T85" fmla="*/ 155 h 155"/>
                <a:gd name="T86" fmla="*/ 0 w 44"/>
                <a:gd name="T87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" h="155">
                  <a:moveTo>
                    <a:pt x="0" y="155"/>
                  </a:moveTo>
                  <a:lnTo>
                    <a:pt x="0" y="155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2" y="134"/>
                  </a:lnTo>
                  <a:lnTo>
                    <a:pt x="2" y="134"/>
                  </a:lnTo>
                  <a:lnTo>
                    <a:pt x="13" y="133"/>
                  </a:lnTo>
                  <a:lnTo>
                    <a:pt x="17" y="132"/>
                  </a:lnTo>
                  <a:lnTo>
                    <a:pt x="19" y="129"/>
                  </a:lnTo>
                  <a:lnTo>
                    <a:pt x="20" y="127"/>
                  </a:lnTo>
                  <a:lnTo>
                    <a:pt x="22" y="123"/>
                  </a:lnTo>
                  <a:lnTo>
                    <a:pt x="22" y="112"/>
                  </a:lnTo>
                  <a:lnTo>
                    <a:pt x="22" y="112"/>
                  </a:lnTo>
                  <a:lnTo>
                    <a:pt x="23" y="44"/>
                  </a:lnTo>
                  <a:lnTo>
                    <a:pt x="23" y="44"/>
                  </a:lnTo>
                  <a:lnTo>
                    <a:pt x="22" y="31"/>
                  </a:lnTo>
                  <a:lnTo>
                    <a:pt x="20" y="28"/>
                  </a:lnTo>
                  <a:lnTo>
                    <a:pt x="19" y="24"/>
                  </a:lnTo>
                  <a:lnTo>
                    <a:pt x="17" y="23"/>
                  </a:lnTo>
                  <a:lnTo>
                    <a:pt x="1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0"/>
                  </a:lnTo>
                  <a:lnTo>
                    <a:pt x="0" y="0"/>
                  </a:lnTo>
                  <a:lnTo>
                    <a:pt x="9" y="0"/>
                  </a:lnTo>
                  <a:lnTo>
                    <a:pt x="18" y="0"/>
                  </a:lnTo>
                  <a:lnTo>
                    <a:pt x="25" y="2"/>
                  </a:lnTo>
                  <a:lnTo>
                    <a:pt x="31" y="7"/>
                  </a:lnTo>
                  <a:lnTo>
                    <a:pt x="36" y="12"/>
                  </a:lnTo>
                  <a:lnTo>
                    <a:pt x="40" y="19"/>
                  </a:lnTo>
                  <a:lnTo>
                    <a:pt x="42" y="26"/>
                  </a:lnTo>
                  <a:lnTo>
                    <a:pt x="44" y="36"/>
                  </a:lnTo>
                  <a:lnTo>
                    <a:pt x="44" y="36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42" y="128"/>
                  </a:lnTo>
                  <a:lnTo>
                    <a:pt x="40" y="135"/>
                  </a:lnTo>
                  <a:lnTo>
                    <a:pt x="36" y="143"/>
                  </a:lnTo>
                  <a:lnTo>
                    <a:pt x="31" y="147"/>
                  </a:lnTo>
                  <a:lnTo>
                    <a:pt x="25" y="151"/>
                  </a:lnTo>
                  <a:lnTo>
                    <a:pt x="18" y="154"/>
                  </a:lnTo>
                  <a:lnTo>
                    <a:pt x="9" y="155"/>
                  </a:lnTo>
                  <a:lnTo>
                    <a:pt x="0" y="155"/>
                  </a:lnTo>
                  <a:lnTo>
                    <a:pt x="0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96">
              <a:extLst>
                <a:ext uri="{FF2B5EF4-FFF2-40B4-BE49-F238E27FC236}">
                  <a16:creationId xmlns:a16="http://schemas.microsoft.com/office/drawing/2014/main" id="{42501FF7-E401-4A1C-8F9A-4800DEFC8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690687" y="5480050"/>
              <a:ext cx="69850" cy="246063"/>
            </a:xfrm>
            <a:custGeom>
              <a:avLst/>
              <a:gdLst>
                <a:gd name="T0" fmla="*/ 44 w 44"/>
                <a:gd name="T1" fmla="*/ 0 h 155"/>
                <a:gd name="T2" fmla="*/ 44 w 44"/>
                <a:gd name="T3" fmla="*/ 0 h 155"/>
                <a:gd name="T4" fmla="*/ 44 w 44"/>
                <a:gd name="T5" fmla="*/ 19 h 155"/>
                <a:gd name="T6" fmla="*/ 44 w 44"/>
                <a:gd name="T7" fmla="*/ 19 h 155"/>
                <a:gd name="T8" fmla="*/ 36 w 44"/>
                <a:gd name="T9" fmla="*/ 20 h 155"/>
                <a:gd name="T10" fmla="*/ 36 w 44"/>
                <a:gd name="T11" fmla="*/ 20 h 155"/>
                <a:gd name="T12" fmla="*/ 30 w 44"/>
                <a:gd name="T13" fmla="*/ 22 h 155"/>
                <a:gd name="T14" fmla="*/ 26 w 44"/>
                <a:gd name="T15" fmla="*/ 24 h 155"/>
                <a:gd name="T16" fmla="*/ 24 w 44"/>
                <a:gd name="T17" fmla="*/ 28 h 155"/>
                <a:gd name="T18" fmla="*/ 22 w 44"/>
                <a:gd name="T19" fmla="*/ 34 h 155"/>
                <a:gd name="T20" fmla="*/ 22 w 44"/>
                <a:gd name="T21" fmla="*/ 34 h 155"/>
                <a:gd name="T22" fmla="*/ 22 w 44"/>
                <a:gd name="T23" fmla="*/ 121 h 155"/>
                <a:gd name="T24" fmla="*/ 22 w 44"/>
                <a:gd name="T25" fmla="*/ 121 h 155"/>
                <a:gd name="T26" fmla="*/ 24 w 44"/>
                <a:gd name="T27" fmla="*/ 125 h 155"/>
                <a:gd name="T28" fmla="*/ 26 w 44"/>
                <a:gd name="T29" fmla="*/ 130 h 155"/>
                <a:gd name="T30" fmla="*/ 30 w 44"/>
                <a:gd name="T31" fmla="*/ 133 h 155"/>
                <a:gd name="T32" fmla="*/ 36 w 44"/>
                <a:gd name="T33" fmla="*/ 134 h 155"/>
                <a:gd name="T34" fmla="*/ 36 w 44"/>
                <a:gd name="T35" fmla="*/ 134 h 155"/>
                <a:gd name="T36" fmla="*/ 44 w 44"/>
                <a:gd name="T37" fmla="*/ 134 h 155"/>
                <a:gd name="T38" fmla="*/ 44 w 44"/>
                <a:gd name="T39" fmla="*/ 134 h 155"/>
                <a:gd name="T40" fmla="*/ 44 w 44"/>
                <a:gd name="T41" fmla="*/ 154 h 155"/>
                <a:gd name="T42" fmla="*/ 44 w 44"/>
                <a:gd name="T43" fmla="*/ 154 h 155"/>
                <a:gd name="T44" fmla="*/ 36 w 44"/>
                <a:gd name="T45" fmla="*/ 155 h 155"/>
                <a:gd name="T46" fmla="*/ 28 w 44"/>
                <a:gd name="T47" fmla="*/ 155 h 155"/>
                <a:gd name="T48" fmla="*/ 21 w 44"/>
                <a:gd name="T49" fmla="*/ 152 h 155"/>
                <a:gd name="T50" fmla="*/ 15 w 44"/>
                <a:gd name="T51" fmla="*/ 149 h 155"/>
                <a:gd name="T52" fmla="*/ 9 w 44"/>
                <a:gd name="T53" fmla="*/ 144 h 155"/>
                <a:gd name="T54" fmla="*/ 5 w 44"/>
                <a:gd name="T55" fmla="*/ 138 h 155"/>
                <a:gd name="T56" fmla="*/ 2 w 44"/>
                <a:gd name="T57" fmla="*/ 132 h 155"/>
                <a:gd name="T58" fmla="*/ 2 w 44"/>
                <a:gd name="T59" fmla="*/ 123 h 155"/>
                <a:gd name="T60" fmla="*/ 2 w 44"/>
                <a:gd name="T61" fmla="*/ 123 h 155"/>
                <a:gd name="T62" fmla="*/ 0 w 44"/>
                <a:gd name="T63" fmla="*/ 77 h 155"/>
                <a:gd name="T64" fmla="*/ 2 w 44"/>
                <a:gd name="T65" fmla="*/ 31 h 155"/>
                <a:gd name="T66" fmla="*/ 2 w 44"/>
                <a:gd name="T67" fmla="*/ 31 h 155"/>
                <a:gd name="T68" fmla="*/ 2 w 44"/>
                <a:gd name="T69" fmla="*/ 23 h 155"/>
                <a:gd name="T70" fmla="*/ 4 w 44"/>
                <a:gd name="T71" fmla="*/ 17 h 155"/>
                <a:gd name="T72" fmla="*/ 8 w 44"/>
                <a:gd name="T73" fmla="*/ 11 h 155"/>
                <a:gd name="T74" fmla="*/ 14 w 44"/>
                <a:gd name="T75" fmla="*/ 6 h 155"/>
                <a:gd name="T76" fmla="*/ 20 w 44"/>
                <a:gd name="T77" fmla="*/ 3 h 155"/>
                <a:gd name="T78" fmla="*/ 27 w 44"/>
                <a:gd name="T79" fmla="*/ 1 h 155"/>
                <a:gd name="T80" fmla="*/ 35 w 44"/>
                <a:gd name="T81" fmla="*/ 0 h 155"/>
                <a:gd name="T82" fmla="*/ 44 w 44"/>
                <a:gd name="T83" fmla="*/ 0 h 155"/>
                <a:gd name="T84" fmla="*/ 44 w 44"/>
                <a:gd name="T85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4" h="155">
                  <a:moveTo>
                    <a:pt x="44" y="0"/>
                  </a:moveTo>
                  <a:lnTo>
                    <a:pt x="44" y="0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36" y="20"/>
                  </a:lnTo>
                  <a:lnTo>
                    <a:pt x="36" y="20"/>
                  </a:lnTo>
                  <a:lnTo>
                    <a:pt x="30" y="22"/>
                  </a:lnTo>
                  <a:lnTo>
                    <a:pt x="26" y="24"/>
                  </a:lnTo>
                  <a:lnTo>
                    <a:pt x="24" y="28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2" y="121"/>
                  </a:lnTo>
                  <a:lnTo>
                    <a:pt x="22" y="121"/>
                  </a:lnTo>
                  <a:lnTo>
                    <a:pt x="24" y="125"/>
                  </a:lnTo>
                  <a:lnTo>
                    <a:pt x="26" y="130"/>
                  </a:lnTo>
                  <a:lnTo>
                    <a:pt x="30" y="133"/>
                  </a:lnTo>
                  <a:lnTo>
                    <a:pt x="36" y="134"/>
                  </a:lnTo>
                  <a:lnTo>
                    <a:pt x="36" y="134"/>
                  </a:lnTo>
                  <a:lnTo>
                    <a:pt x="44" y="134"/>
                  </a:lnTo>
                  <a:lnTo>
                    <a:pt x="44" y="134"/>
                  </a:lnTo>
                  <a:lnTo>
                    <a:pt x="44" y="154"/>
                  </a:lnTo>
                  <a:lnTo>
                    <a:pt x="44" y="154"/>
                  </a:lnTo>
                  <a:lnTo>
                    <a:pt x="36" y="155"/>
                  </a:lnTo>
                  <a:lnTo>
                    <a:pt x="28" y="155"/>
                  </a:lnTo>
                  <a:lnTo>
                    <a:pt x="21" y="152"/>
                  </a:lnTo>
                  <a:lnTo>
                    <a:pt x="15" y="149"/>
                  </a:lnTo>
                  <a:lnTo>
                    <a:pt x="9" y="144"/>
                  </a:lnTo>
                  <a:lnTo>
                    <a:pt x="5" y="138"/>
                  </a:lnTo>
                  <a:lnTo>
                    <a:pt x="2" y="132"/>
                  </a:lnTo>
                  <a:lnTo>
                    <a:pt x="2" y="123"/>
                  </a:lnTo>
                  <a:lnTo>
                    <a:pt x="2" y="123"/>
                  </a:lnTo>
                  <a:lnTo>
                    <a:pt x="0" y="77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23"/>
                  </a:lnTo>
                  <a:lnTo>
                    <a:pt x="4" y="17"/>
                  </a:lnTo>
                  <a:lnTo>
                    <a:pt x="8" y="11"/>
                  </a:lnTo>
                  <a:lnTo>
                    <a:pt x="14" y="6"/>
                  </a:lnTo>
                  <a:lnTo>
                    <a:pt x="20" y="3"/>
                  </a:lnTo>
                  <a:lnTo>
                    <a:pt x="27" y="1"/>
                  </a:lnTo>
                  <a:lnTo>
                    <a:pt x="35" y="0"/>
                  </a:lnTo>
                  <a:lnTo>
                    <a:pt x="44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97">
              <a:extLst>
                <a:ext uri="{FF2B5EF4-FFF2-40B4-BE49-F238E27FC236}">
                  <a16:creationId xmlns:a16="http://schemas.microsoft.com/office/drawing/2014/main" id="{C0297B2E-E758-41AB-92EF-0B5DF17FB6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500187" y="5586413"/>
              <a:ext cx="33338" cy="30163"/>
            </a:xfrm>
            <a:custGeom>
              <a:avLst/>
              <a:gdLst>
                <a:gd name="T0" fmla="*/ 0 w 21"/>
                <a:gd name="T1" fmla="*/ 19 h 19"/>
                <a:gd name="T2" fmla="*/ 0 w 21"/>
                <a:gd name="T3" fmla="*/ 19 h 19"/>
                <a:gd name="T4" fmla="*/ 0 w 21"/>
                <a:gd name="T5" fmla="*/ 0 h 19"/>
                <a:gd name="T6" fmla="*/ 0 w 21"/>
                <a:gd name="T7" fmla="*/ 0 h 19"/>
                <a:gd name="T8" fmla="*/ 21 w 21"/>
                <a:gd name="T9" fmla="*/ 0 h 19"/>
                <a:gd name="T10" fmla="*/ 21 w 21"/>
                <a:gd name="T11" fmla="*/ 0 h 19"/>
                <a:gd name="T12" fmla="*/ 21 w 21"/>
                <a:gd name="T13" fmla="*/ 19 h 19"/>
                <a:gd name="T14" fmla="*/ 21 w 21"/>
                <a:gd name="T15" fmla="*/ 19 h 19"/>
                <a:gd name="T16" fmla="*/ 0 w 21"/>
                <a:gd name="T17" fmla="*/ 19 h 19"/>
                <a:gd name="T18" fmla="*/ 0 w 21"/>
                <a:gd name="T1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9">
                  <a:moveTo>
                    <a:pt x="0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0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98">
              <a:extLst>
                <a:ext uri="{FF2B5EF4-FFF2-40B4-BE49-F238E27FC236}">
                  <a16:creationId xmlns:a16="http://schemas.microsoft.com/office/drawing/2014/main" id="{024A78E5-BFC7-4AA4-8FAE-623FC16B99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560512" y="5584825"/>
              <a:ext cx="34925" cy="34925"/>
            </a:xfrm>
            <a:custGeom>
              <a:avLst/>
              <a:gdLst>
                <a:gd name="T0" fmla="*/ 0 w 22"/>
                <a:gd name="T1" fmla="*/ 0 h 22"/>
                <a:gd name="T2" fmla="*/ 0 w 22"/>
                <a:gd name="T3" fmla="*/ 0 h 22"/>
                <a:gd name="T4" fmla="*/ 22 w 22"/>
                <a:gd name="T5" fmla="*/ 0 h 22"/>
                <a:gd name="T6" fmla="*/ 22 w 22"/>
                <a:gd name="T7" fmla="*/ 0 h 22"/>
                <a:gd name="T8" fmla="*/ 22 w 22"/>
                <a:gd name="T9" fmla="*/ 22 h 22"/>
                <a:gd name="T10" fmla="*/ 22 w 22"/>
                <a:gd name="T11" fmla="*/ 22 h 22"/>
                <a:gd name="T12" fmla="*/ 0 w 22"/>
                <a:gd name="T13" fmla="*/ 22 h 22"/>
                <a:gd name="T14" fmla="*/ 0 w 22"/>
                <a:gd name="T15" fmla="*/ 22 h 22"/>
                <a:gd name="T16" fmla="*/ 0 w 22"/>
                <a:gd name="T17" fmla="*/ 0 h 22"/>
                <a:gd name="T18" fmla="*/ 0 w 22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2">
                  <a:moveTo>
                    <a:pt x="0" y="0"/>
                  </a:moveTo>
                  <a:lnTo>
                    <a:pt x="0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99">
              <a:extLst>
                <a:ext uri="{FF2B5EF4-FFF2-40B4-BE49-F238E27FC236}">
                  <a16:creationId xmlns:a16="http://schemas.microsoft.com/office/drawing/2014/main" id="{5670510E-418D-43FD-8494-E7787862F4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620837" y="5586413"/>
              <a:ext cx="31750" cy="33338"/>
            </a:xfrm>
            <a:custGeom>
              <a:avLst/>
              <a:gdLst>
                <a:gd name="T0" fmla="*/ 20 w 20"/>
                <a:gd name="T1" fmla="*/ 21 h 21"/>
                <a:gd name="T2" fmla="*/ 20 w 20"/>
                <a:gd name="T3" fmla="*/ 21 h 21"/>
                <a:gd name="T4" fmla="*/ 0 w 20"/>
                <a:gd name="T5" fmla="*/ 21 h 21"/>
                <a:gd name="T6" fmla="*/ 0 w 20"/>
                <a:gd name="T7" fmla="*/ 21 h 21"/>
                <a:gd name="T8" fmla="*/ 0 w 20"/>
                <a:gd name="T9" fmla="*/ 0 h 21"/>
                <a:gd name="T10" fmla="*/ 0 w 20"/>
                <a:gd name="T11" fmla="*/ 0 h 21"/>
                <a:gd name="T12" fmla="*/ 20 w 20"/>
                <a:gd name="T13" fmla="*/ 0 h 21"/>
                <a:gd name="T14" fmla="*/ 20 w 20"/>
                <a:gd name="T15" fmla="*/ 0 h 21"/>
                <a:gd name="T16" fmla="*/ 20 w 20"/>
                <a:gd name="T17" fmla="*/ 21 h 21"/>
                <a:gd name="T18" fmla="*/ 20 w 20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1">
                  <a:moveTo>
                    <a:pt x="20" y="21"/>
                  </a:moveTo>
                  <a:lnTo>
                    <a:pt x="2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21"/>
                  </a:lnTo>
                  <a:lnTo>
                    <a:pt x="2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0" name="AutoShape 7">
            <a:extLst>
              <a:ext uri="{FF2B5EF4-FFF2-40B4-BE49-F238E27FC236}">
                <a16:creationId xmlns:a16="http://schemas.microsoft.com/office/drawing/2014/main" id="{802007C4-9E38-42CE-9EEC-C6FABF123A69}"/>
              </a:ext>
            </a:extLst>
          </p:cNvPr>
          <p:cNvSpPr>
            <a:spLocks/>
          </p:cNvSpPr>
          <p:nvPr/>
        </p:nvSpPr>
        <p:spPr bwMode="auto">
          <a:xfrm>
            <a:off x="4886124" y="3548335"/>
            <a:ext cx="560326" cy="56107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/>
          </a:solidFill>
          <a:ln w="57150" cap="flat" cmpd="sng">
            <a:solidFill>
              <a:schemeClr val="bg1">
                <a:alpha val="0"/>
              </a:scheme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>
              <a:defRPr/>
            </a:pPr>
            <a:endParaRPr lang="es-ES" sz="5600"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121" name="AutoShape 7">
            <a:extLst>
              <a:ext uri="{FF2B5EF4-FFF2-40B4-BE49-F238E27FC236}">
                <a16:creationId xmlns:a16="http://schemas.microsoft.com/office/drawing/2014/main" id="{6942CF1C-40E1-4618-ADD7-8D21CEE4F2E1}"/>
              </a:ext>
            </a:extLst>
          </p:cNvPr>
          <p:cNvSpPr>
            <a:spLocks/>
          </p:cNvSpPr>
          <p:nvPr/>
        </p:nvSpPr>
        <p:spPr bwMode="auto">
          <a:xfrm>
            <a:off x="4886124" y="2283413"/>
            <a:ext cx="560326" cy="56107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57150" cap="flat" cmpd="sng">
            <a:solidFill>
              <a:schemeClr val="bg1">
                <a:alpha val="0"/>
              </a:scheme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>
              <a:defRPr/>
            </a:pPr>
            <a:endParaRPr lang="es-ES" sz="5600"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grpSp>
        <p:nvGrpSpPr>
          <p:cNvPr id="123" name="Group 12">
            <a:extLst>
              <a:ext uri="{FF2B5EF4-FFF2-40B4-BE49-F238E27FC236}">
                <a16:creationId xmlns:a16="http://schemas.microsoft.com/office/drawing/2014/main" id="{827738A9-B636-4EE6-A700-E5995DAD03F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981842" y="3672112"/>
            <a:ext cx="364509" cy="328170"/>
            <a:chOff x="2228" y="1033"/>
            <a:chExt cx="1304" cy="1174"/>
          </a:xfrm>
        </p:grpSpPr>
        <p:sp>
          <p:nvSpPr>
            <p:cNvPr id="124" name="Freeform 13">
              <a:extLst>
                <a:ext uri="{FF2B5EF4-FFF2-40B4-BE49-F238E27FC236}">
                  <a16:creationId xmlns:a16="http://schemas.microsoft.com/office/drawing/2014/main" id="{973B84B9-D5D0-4338-A0FC-5E2E9AB443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8" y="1033"/>
              <a:ext cx="1304" cy="508"/>
            </a:xfrm>
            <a:custGeom>
              <a:avLst/>
              <a:gdLst>
                <a:gd name="T0" fmla="*/ 94 w 1304"/>
                <a:gd name="T1" fmla="*/ 322 h 508"/>
                <a:gd name="T2" fmla="*/ 0 w 1304"/>
                <a:gd name="T3" fmla="*/ 296 h 508"/>
                <a:gd name="T4" fmla="*/ 0 w 1304"/>
                <a:gd name="T5" fmla="*/ 210 h 508"/>
                <a:gd name="T6" fmla="*/ 606 w 1304"/>
                <a:gd name="T7" fmla="*/ 6 h 508"/>
                <a:gd name="T8" fmla="*/ 606 w 1304"/>
                <a:gd name="T9" fmla="*/ 6 h 508"/>
                <a:gd name="T10" fmla="*/ 622 w 1304"/>
                <a:gd name="T11" fmla="*/ 0 h 508"/>
                <a:gd name="T12" fmla="*/ 638 w 1304"/>
                <a:gd name="T13" fmla="*/ 0 h 508"/>
                <a:gd name="T14" fmla="*/ 654 w 1304"/>
                <a:gd name="T15" fmla="*/ 0 h 508"/>
                <a:gd name="T16" fmla="*/ 670 w 1304"/>
                <a:gd name="T17" fmla="*/ 6 h 508"/>
                <a:gd name="T18" fmla="*/ 1304 w 1304"/>
                <a:gd name="T19" fmla="*/ 210 h 508"/>
                <a:gd name="T20" fmla="*/ 1304 w 1304"/>
                <a:gd name="T21" fmla="*/ 296 h 508"/>
                <a:gd name="T22" fmla="*/ 662 w 1304"/>
                <a:gd name="T23" fmla="*/ 504 h 508"/>
                <a:gd name="T24" fmla="*/ 662 w 1304"/>
                <a:gd name="T25" fmla="*/ 504 h 508"/>
                <a:gd name="T26" fmla="*/ 648 w 1304"/>
                <a:gd name="T27" fmla="*/ 508 h 508"/>
                <a:gd name="T28" fmla="*/ 634 w 1304"/>
                <a:gd name="T29" fmla="*/ 508 h 508"/>
                <a:gd name="T30" fmla="*/ 620 w 1304"/>
                <a:gd name="T31" fmla="*/ 508 h 508"/>
                <a:gd name="T32" fmla="*/ 606 w 1304"/>
                <a:gd name="T33" fmla="*/ 504 h 508"/>
                <a:gd name="T34" fmla="*/ 184 w 1304"/>
                <a:gd name="T35" fmla="*/ 352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04" h="508">
                  <a:moveTo>
                    <a:pt x="94" y="322"/>
                  </a:moveTo>
                  <a:lnTo>
                    <a:pt x="0" y="296"/>
                  </a:lnTo>
                  <a:lnTo>
                    <a:pt x="0" y="210"/>
                  </a:lnTo>
                  <a:lnTo>
                    <a:pt x="606" y="6"/>
                  </a:lnTo>
                  <a:lnTo>
                    <a:pt x="606" y="6"/>
                  </a:lnTo>
                  <a:lnTo>
                    <a:pt x="622" y="0"/>
                  </a:lnTo>
                  <a:lnTo>
                    <a:pt x="638" y="0"/>
                  </a:lnTo>
                  <a:lnTo>
                    <a:pt x="654" y="0"/>
                  </a:lnTo>
                  <a:lnTo>
                    <a:pt x="670" y="6"/>
                  </a:lnTo>
                  <a:lnTo>
                    <a:pt x="1304" y="210"/>
                  </a:lnTo>
                  <a:lnTo>
                    <a:pt x="1304" y="296"/>
                  </a:lnTo>
                  <a:lnTo>
                    <a:pt x="662" y="504"/>
                  </a:lnTo>
                  <a:lnTo>
                    <a:pt x="662" y="504"/>
                  </a:lnTo>
                  <a:lnTo>
                    <a:pt x="648" y="508"/>
                  </a:lnTo>
                  <a:lnTo>
                    <a:pt x="634" y="508"/>
                  </a:lnTo>
                  <a:lnTo>
                    <a:pt x="620" y="508"/>
                  </a:lnTo>
                  <a:lnTo>
                    <a:pt x="606" y="504"/>
                  </a:lnTo>
                  <a:lnTo>
                    <a:pt x="184" y="352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4">
              <a:extLst>
                <a:ext uri="{FF2B5EF4-FFF2-40B4-BE49-F238E27FC236}">
                  <a16:creationId xmlns:a16="http://schemas.microsoft.com/office/drawing/2014/main" id="{B8578BAE-717A-4238-B74B-0C3C728D9A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0" y="1243"/>
              <a:ext cx="482" cy="568"/>
            </a:xfrm>
            <a:custGeom>
              <a:avLst/>
              <a:gdLst>
                <a:gd name="T0" fmla="*/ 482 w 482"/>
                <a:gd name="T1" fmla="*/ 0 h 568"/>
                <a:gd name="T2" fmla="*/ 50 w 482"/>
                <a:gd name="T3" fmla="*/ 138 h 568"/>
                <a:gd name="T4" fmla="*/ 50 w 482"/>
                <a:gd name="T5" fmla="*/ 138 h 568"/>
                <a:gd name="T6" fmla="*/ 40 w 482"/>
                <a:gd name="T7" fmla="*/ 142 h 568"/>
                <a:gd name="T8" fmla="*/ 30 w 482"/>
                <a:gd name="T9" fmla="*/ 148 h 568"/>
                <a:gd name="T10" fmla="*/ 22 w 482"/>
                <a:gd name="T11" fmla="*/ 154 h 568"/>
                <a:gd name="T12" fmla="*/ 14 w 482"/>
                <a:gd name="T13" fmla="*/ 164 h 568"/>
                <a:gd name="T14" fmla="*/ 8 w 482"/>
                <a:gd name="T15" fmla="*/ 176 h 568"/>
                <a:gd name="T16" fmla="*/ 4 w 482"/>
                <a:gd name="T17" fmla="*/ 190 h 568"/>
                <a:gd name="T18" fmla="*/ 0 w 482"/>
                <a:gd name="T19" fmla="*/ 206 h 568"/>
                <a:gd name="T20" fmla="*/ 0 w 482"/>
                <a:gd name="T21" fmla="*/ 226 h 568"/>
                <a:gd name="T22" fmla="*/ 0 w 482"/>
                <a:gd name="T23" fmla="*/ 5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2" h="568">
                  <a:moveTo>
                    <a:pt x="482" y="0"/>
                  </a:moveTo>
                  <a:lnTo>
                    <a:pt x="50" y="138"/>
                  </a:lnTo>
                  <a:lnTo>
                    <a:pt x="50" y="138"/>
                  </a:lnTo>
                  <a:lnTo>
                    <a:pt x="40" y="142"/>
                  </a:lnTo>
                  <a:lnTo>
                    <a:pt x="30" y="148"/>
                  </a:lnTo>
                  <a:lnTo>
                    <a:pt x="22" y="154"/>
                  </a:lnTo>
                  <a:lnTo>
                    <a:pt x="14" y="164"/>
                  </a:lnTo>
                  <a:lnTo>
                    <a:pt x="8" y="176"/>
                  </a:lnTo>
                  <a:lnTo>
                    <a:pt x="4" y="190"/>
                  </a:lnTo>
                  <a:lnTo>
                    <a:pt x="0" y="206"/>
                  </a:lnTo>
                  <a:lnTo>
                    <a:pt x="0" y="226"/>
                  </a:lnTo>
                  <a:lnTo>
                    <a:pt x="0" y="568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5">
              <a:extLst>
                <a:ext uri="{FF2B5EF4-FFF2-40B4-BE49-F238E27FC236}">
                  <a16:creationId xmlns:a16="http://schemas.microsoft.com/office/drawing/2014/main" id="{CE34A2AD-8D23-45E4-9D1B-3A99667AC9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40" y="1441"/>
              <a:ext cx="454" cy="370"/>
            </a:xfrm>
            <a:custGeom>
              <a:avLst/>
              <a:gdLst>
                <a:gd name="T0" fmla="*/ 454 w 454"/>
                <a:gd name="T1" fmla="*/ 362 h 370"/>
                <a:gd name="T2" fmla="*/ 454 w 454"/>
                <a:gd name="T3" fmla="*/ 362 h 370"/>
                <a:gd name="T4" fmla="*/ 398 w 454"/>
                <a:gd name="T5" fmla="*/ 368 h 370"/>
                <a:gd name="T6" fmla="*/ 340 w 454"/>
                <a:gd name="T7" fmla="*/ 370 h 370"/>
                <a:gd name="T8" fmla="*/ 340 w 454"/>
                <a:gd name="T9" fmla="*/ 370 h 370"/>
                <a:gd name="T10" fmla="*/ 272 w 454"/>
                <a:gd name="T11" fmla="*/ 366 h 370"/>
                <a:gd name="T12" fmla="*/ 208 w 454"/>
                <a:gd name="T13" fmla="*/ 360 h 370"/>
                <a:gd name="T14" fmla="*/ 150 w 454"/>
                <a:gd name="T15" fmla="*/ 350 h 370"/>
                <a:gd name="T16" fmla="*/ 124 w 454"/>
                <a:gd name="T17" fmla="*/ 344 h 370"/>
                <a:gd name="T18" fmla="*/ 100 w 454"/>
                <a:gd name="T19" fmla="*/ 336 h 370"/>
                <a:gd name="T20" fmla="*/ 78 w 454"/>
                <a:gd name="T21" fmla="*/ 328 h 370"/>
                <a:gd name="T22" fmla="*/ 58 w 454"/>
                <a:gd name="T23" fmla="*/ 320 h 370"/>
                <a:gd name="T24" fmla="*/ 40 w 454"/>
                <a:gd name="T25" fmla="*/ 310 h 370"/>
                <a:gd name="T26" fmla="*/ 26 w 454"/>
                <a:gd name="T27" fmla="*/ 300 h 370"/>
                <a:gd name="T28" fmla="*/ 16 w 454"/>
                <a:gd name="T29" fmla="*/ 290 h 370"/>
                <a:gd name="T30" fmla="*/ 6 w 454"/>
                <a:gd name="T31" fmla="*/ 278 h 370"/>
                <a:gd name="T32" fmla="*/ 2 w 454"/>
                <a:gd name="T33" fmla="*/ 268 h 370"/>
                <a:gd name="T34" fmla="*/ 0 w 454"/>
                <a:gd name="T35" fmla="*/ 256 h 370"/>
                <a:gd name="T36" fmla="*/ 0 w 454"/>
                <a:gd name="T37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4" h="370">
                  <a:moveTo>
                    <a:pt x="454" y="362"/>
                  </a:moveTo>
                  <a:lnTo>
                    <a:pt x="454" y="362"/>
                  </a:lnTo>
                  <a:lnTo>
                    <a:pt x="398" y="368"/>
                  </a:lnTo>
                  <a:lnTo>
                    <a:pt x="340" y="370"/>
                  </a:lnTo>
                  <a:lnTo>
                    <a:pt x="340" y="370"/>
                  </a:lnTo>
                  <a:lnTo>
                    <a:pt x="272" y="366"/>
                  </a:lnTo>
                  <a:lnTo>
                    <a:pt x="208" y="360"/>
                  </a:lnTo>
                  <a:lnTo>
                    <a:pt x="150" y="350"/>
                  </a:lnTo>
                  <a:lnTo>
                    <a:pt x="124" y="344"/>
                  </a:lnTo>
                  <a:lnTo>
                    <a:pt x="100" y="336"/>
                  </a:lnTo>
                  <a:lnTo>
                    <a:pt x="78" y="328"/>
                  </a:lnTo>
                  <a:lnTo>
                    <a:pt x="58" y="320"/>
                  </a:lnTo>
                  <a:lnTo>
                    <a:pt x="40" y="310"/>
                  </a:lnTo>
                  <a:lnTo>
                    <a:pt x="26" y="300"/>
                  </a:lnTo>
                  <a:lnTo>
                    <a:pt x="16" y="290"/>
                  </a:lnTo>
                  <a:lnTo>
                    <a:pt x="6" y="278"/>
                  </a:lnTo>
                  <a:lnTo>
                    <a:pt x="2" y="268"/>
                  </a:lnTo>
                  <a:lnTo>
                    <a:pt x="0" y="256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Line 16">
              <a:extLst>
                <a:ext uri="{FF2B5EF4-FFF2-40B4-BE49-F238E27FC236}">
                  <a16:creationId xmlns:a16="http://schemas.microsoft.com/office/drawing/2014/main" id="{75A8C3E2-037B-4D0E-AB95-0BDEDC1D6207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3220" y="1441"/>
              <a:ext cx="0" cy="17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7">
              <a:extLst>
                <a:ext uri="{FF2B5EF4-FFF2-40B4-BE49-F238E27FC236}">
                  <a16:creationId xmlns:a16="http://schemas.microsoft.com/office/drawing/2014/main" id="{F920CAF5-A75D-4D21-BDBC-77627B0E7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78" y="1623"/>
              <a:ext cx="396" cy="584"/>
            </a:xfrm>
            <a:custGeom>
              <a:avLst/>
              <a:gdLst>
                <a:gd name="T0" fmla="*/ 392 w 396"/>
                <a:gd name="T1" fmla="*/ 284 h 584"/>
                <a:gd name="T2" fmla="*/ 0 w 396"/>
                <a:gd name="T3" fmla="*/ 0 h 584"/>
                <a:gd name="T4" fmla="*/ 0 w 396"/>
                <a:gd name="T5" fmla="*/ 482 h 584"/>
                <a:gd name="T6" fmla="*/ 0 w 396"/>
                <a:gd name="T7" fmla="*/ 482 h 584"/>
                <a:gd name="T8" fmla="*/ 0 w 396"/>
                <a:gd name="T9" fmla="*/ 488 h 584"/>
                <a:gd name="T10" fmla="*/ 2 w 396"/>
                <a:gd name="T11" fmla="*/ 492 h 584"/>
                <a:gd name="T12" fmla="*/ 4 w 396"/>
                <a:gd name="T13" fmla="*/ 494 h 584"/>
                <a:gd name="T14" fmla="*/ 8 w 396"/>
                <a:gd name="T15" fmla="*/ 496 h 584"/>
                <a:gd name="T16" fmla="*/ 12 w 396"/>
                <a:gd name="T17" fmla="*/ 496 h 584"/>
                <a:gd name="T18" fmla="*/ 16 w 396"/>
                <a:gd name="T19" fmla="*/ 496 h 584"/>
                <a:gd name="T20" fmla="*/ 20 w 396"/>
                <a:gd name="T21" fmla="*/ 494 h 584"/>
                <a:gd name="T22" fmla="*/ 24 w 396"/>
                <a:gd name="T23" fmla="*/ 490 h 584"/>
                <a:gd name="T24" fmla="*/ 134 w 396"/>
                <a:gd name="T25" fmla="*/ 384 h 584"/>
                <a:gd name="T26" fmla="*/ 240 w 396"/>
                <a:gd name="T27" fmla="*/ 570 h 584"/>
                <a:gd name="T28" fmla="*/ 240 w 396"/>
                <a:gd name="T29" fmla="*/ 570 h 584"/>
                <a:gd name="T30" fmla="*/ 244 w 396"/>
                <a:gd name="T31" fmla="*/ 576 h 584"/>
                <a:gd name="T32" fmla="*/ 248 w 396"/>
                <a:gd name="T33" fmla="*/ 580 h 584"/>
                <a:gd name="T34" fmla="*/ 254 w 396"/>
                <a:gd name="T35" fmla="*/ 582 h 584"/>
                <a:gd name="T36" fmla="*/ 260 w 396"/>
                <a:gd name="T37" fmla="*/ 584 h 584"/>
                <a:gd name="T38" fmla="*/ 266 w 396"/>
                <a:gd name="T39" fmla="*/ 584 h 584"/>
                <a:gd name="T40" fmla="*/ 272 w 396"/>
                <a:gd name="T41" fmla="*/ 584 h 584"/>
                <a:gd name="T42" fmla="*/ 280 w 396"/>
                <a:gd name="T43" fmla="*/ 582 h 584"/>
                <a:gd name="T44" fmla="*/ 286 w 396"/>
                <a:gd name="T45" fmla="*/ 578 h 584"/>
                <a:gd name="T46" fmla="*/ 330 w 396"/>
                <a:gd name="T47" fmla="*/ 550 h 584"/>
                <a:gd name="T48" fmla="*/ 330 w 396"/>
                <a:gd name="T49" fmla="*/ 550 h 584"/>
                <a:gd name="T50" fmla="*/ 336 w 396"/>
                <a:gd name="T51" fmla="*/ 546 h 584"/>
                <a:gd name="T52" fmla="*/ 340 w 396"/>
                <a:gd name="T53" fmla="*/ 540 h 584"/>
                <a:gd name="T54" fmla="*/ 346 w 396"/>
                <a:gd name="T55" fmla="*/ 528 h 584"/>
                <a:gd name="T56" fmla="*/ 348 w 396"/>
                <a:gd name="T57" fmla="*/ 522 h 584"/>
                <a:gd name="T58" fmla="*/ 348 w 396"/>
                <a:gd name="T59" fmla="*/ 516 h 584"/>
                <a:gd name="T60" fmla="*/ 348 w 396"/>
                <a:gd name="T61" fmla="*/ 510 h 584"/>
                <a:gd name="T62" fmla="*/ 344 w 396"/>
                <a:gd name="T63" fmla="*/ 504 h 584"/>
                <a:gd name="T64" fmla="*/ 244 w 396"/>
                <a:gd name="T65" fmla="*/ 328 h 584"/>
                <a:gd name="T66" fmla="*/ 376 w 396"/>
                <a:gd name="T67" fmla="*/ 328 h 584"/>
                <a:gd name="T68" fmla="*/ 376 w 396"/>
                <a:gd name="T69" fmla="*/ 328 h 584"/>
                <a:gd name="T70" fmla="*/ 382 w 396"/>
                <a:gd name="T71" fmla="*/ 328 h 584"/>
                <a:gd name="T72" fmla="*/ 388 w 396"/>
                <a:gd name="T73" fmla="*/ 324 h 584"/>
                <a:gd name="T74" fmla="*/ 392 w 396"/>
                <a:gd name="T75" fmla="*/ 316 h 584"/>
                <a:gd name="T76" fmla="*/ 394 w 396"/>
                <a:gd name="T77" fmla="*/ 310 h 584"/>
                <a:gd name="T78" fmla="*/ 396 w 396"/>
                <a:gd name="T79" fmla="*/ 302 h 584"/>
                <a:gd name="T80" fmla="*/ 396 w 396"/>
                <a:gd name="T81" fmla="*/ 294 h 584"/>
                <a:gd name="T82" fmla="*/ 394 w 396"/>
                <a:gd name="T83" fmla="*/ 288 h 584"/>
                <a:gd name="T84" fmla="*/ 392 w 396"/>
                <a:gd name="T85" fmla="*/ 284 h 584"/>
                <a:gd name="T86" fmla="*/ 392 w 396"/>
                <a:gd name="T87" fmla="*/ 284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6" h="584">
                  <a:moveTo>
                    <a:pt x="392" y="284"/>
                  </a:moveTo>
                  <a:lnTo>
                    <a:pt x="0" y="0"/>
                  </a:lnTo>
                  <a:lnTo>
                    <a:pt x="0" y="482"/>
                  </a:lnTo>
                  <a:lnTo>
                    <a:pt x="0" y="482"/>
                  </a:lnTo>
                  <a:lnTo>
                    <a:pt x="0" y="488"/>
                  </a:lnTo>
                  <a:lnTo>
                    <a:pt x="2" y="492"/>
                  </a:lnTo>
                  <a:lnTo>
                    <a:pt x="4" y="494"/>
                  </a:lnTo>
                  <a:lnTo>
                    <a:pt x="8" y="496"/>
                  </a:lnTo>
                  <a:lnTo>
                    <a:pt x="12" y="496"/>
                  </a:lnTo>
                  <a:lnTo>
                    <a:pt x="16" y="496"/>
                  </a:lnTo>
                  <a:lnTo>
                    <a:pt x="20" y="494"/>
                  </a:lnTo>
                  <a:lnTo>
                    <a:pt x="24" y="490"/>
                  </a:lnTo>
                  <a:lnTo>
                    <a:pt x="134" y="384"/>
                  </a:lnTo>
                  <a:lnTo>
                    <a:pt x="240" y="570"/>
                  </a:lnTo>
                  <a:lnTo>
                    <a:pt x="240" y="570"/>
                  </a:lnTo>
                  <a:lnTo>
                    <a:pt x="244" y="576"/>
                  </a:lnTo>
                  <a:lnTo>
                    <a:pt x="248" y="580"/>
                  </a:lnTo>
                  <a:lnTo>
                    <a:pt x="254" y="582"/>
                  </a:lnTo>
                  <a:lnTo>
                    <a:pt x="260" y="584"/>
                  </a:lnTo>
                  <a:lnTo>
                    <a:pt x="266" y="584"/>
                  </a:lnTo>
                  <a:lnTo>
                    <a:pt x="272" y="584"/>
                  </a:lnTo>
                  <a:lnTo>
                    <a:pt x="280" y="582"/>
                  </a:lnTo>
                  <a:lnTo>
                    <a:pt x="286" y="578"/>
                  </a:lnTo>
                  <a:lnTo>
                    <a:pt x="330" y="550"/>
                  </a:lnTo>
                  <a:lnTo>
                    <a:pt x="330" y="550"/>
                  </a:lnTo>
                  <a:lnTo>
                    <a:pt x="336" y="546"/>
                  </a:lnTo>
                  <a:lnTo>
                    <a:pt x="340" y="540"/>
                  </a:lnTo>
                  <a:lnTo>
                    <a:pt x="346" y="528"/>
                  </a:lnTo>
                  <a:lnTo>
                    <a:pt x="348" y="522"/>
                  </a:lnTo>
                  <a:lnTo>
                    <a:pt x="348" y="516"/>
                  </a:lnTo>
                  <a:lnTo>
                    <a:pt x="348" y="510"/>
                  </a:lnTo>
                  <a:lnTo>
                    <a:pt x="344" y="504"/>
                  </a:lnTo>
                  <a:lnTo>
                    <a:pt x="244" y="328"/>
                  </a:lnTo>
                  <a:lnTo>
                    <a:pt x="376" y="328"/>
                  </a:lnTo>
                  <a:lnTo>
                    <a:pt x="376" y="328"/>
                  </a:lnTo>
                  <a:lnTo>
                    <a:pt x="382" y="328"/>
                  </a:lnTo>
                  <a:lnTo>
                    <a:pt x="388" y="324"/>
                  </a:lnTo>
                  <a:lnTo>
                    <a:pt x="392" y="316"/>
                  </a:lnTo>
                  <a:lnTo>
                    <a:pt x="394" y="310"/>
                  </a:lnTo>
                  <a:lnTo>
                    <a:pt x="396" y="302"/>
                  </a:lnTo>
                  <a:lnTo>
                    <a:pt x="396" y="294"/>
                  </a:lnTo>
                  <a:lnTo>
                    <a:pt x="394" y="288"/>
                  </a:lnTo>
                  <a:lnTo>
                    <a:pt x="392" y="284"/>
                  </a:lnTo>
                  <a:lnTo>
                    <a:pt x="392" y="284"/>
                  </a:lnTo>
                  <a:close/>
                </a:path>
              </a:pathLst>
            </a:custGeom>
            <a:noFill/>
            <a:ln w="1905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5498B1C6-8F89-4805-8FB7-C95F1BC5DD7B}"/>
              </a:ext>
            </a:extLst>
          </p:cNvPr>
          <p:cNvGrpSpPr/>
          <p:nvPr/>
        </p:nvGrpSpPr>
        <p:grpSpPr>
          <a:xfrm>
            <a:off x="4963712" y="2380242"/>
            <a:ext cx="397170" cy="356718"/>
            <a:chOff x="1682750" y="815975"/>
            <a:chExt cx="1371600" cy="1231900"/>
          </a:xfrm>
        </p:grpSpPr>
        <p:sp>
          <p:nvSpPr>
            <p:cNvPr id="130" name="Freeform 5">
              <a:extLst>
                <a:ext uri="{FF2B5EF4-FFF2-40B4-BE49-F238E27FC236}">
                  <a16:creationId xmlns:a16="http://schemas.microsoft.com/office/drawing/2014/main" id="{D8E219EA-074B-4FC9-86F0-BC80E8085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2000" y="815975"/>
              <a:ext cx="828675" cy="942975"/>
            </a:xfrm>
            <a:custGeom>
              <a:avLst/>
              <a:gdLst>
                <a:gd name="T0" fmla="*/ 226 w 522"/>
                <a:gd name="T1" fmla="*/ 594 h 594"/>
                <a:gd name="T2" fmla="*/ 34 w 522"/>
                <a:gd name="T3" fmla="*/ 594 h 594"/>
                <a:gd name="T4" fmla="*/ 34 w 522"/>
                <a:gd name="T5" fmla="*/ 594 h 594"/>
                <a:gd name="T6" fmla="*/ 26 w 522"/>
                <a:gd name="T7" fmla="*/ 594 h 594"/>
                <a:gd name="T8" fmla="*/ 20 w 522"/>
                <a:gd name="T9" fmla="*/ 592 h 594"/>
                <a:gd name="T10" fmla="*/ 16 w 522"/>
                <a:gd name="T11" fmla="*/ 590 h 594"/>
                <a:gd name="T12" fmla="*/ 10 w 522"/>
                <a:gd name="T13" fmla="*/ 586 h 594"/>
                <a:gd name="T14" fmla="*/ 6 w 522"/>
                <a:gd name="T15" fmla="*/ 580 h 594"/>
                <a:gd name="T16" fmla="*/ 4 w 522"/>
                <a:gd name="T17" fmla="*/ 574 h 594"/>
                <a:gd name="T18" fmla="*/ 2 w 522"/>
                <a:gd name="T19" fmla="*/ 568 h 594"/>
                <a:gd name="T20" fmla="*/ 0 w 522"/>
                <a:gd name="T21" fmla="*/ 562 h 594"/>
                <a:gd name="T22" fmla="*/ 0 w 522"/>
                <a:gd name="T23" fmla="*/ 34 h 594"/>
                <a:gd name="T24" fmla="*/ 0 w 522"/>
                <a:gd name="T25" fmla="*/ 34 h 594"/>
                <a:gd name="T26" fmla="*/ 2 w 522"/>
                <a:gd name="T27" fmla="*/ 26 h 594"/>
                <a:gd name="T28" fmla="*/ 4 w 522"/>
                <a:gd name="T29" fmla="*/ 20 h 594"/>
                <a:gd name="T30" fmla="*/ 6 w 522"/>
                <a:gd name="T31" fmla="*/ 14 h 594"/>
                <a:gd name="T32" fmla="*/ 10 w 522"/>
                <a:gd name="T33" fmla="*/ 10 h 594"/>
                <a:gd name="T34" fmla="*/ 16 w 522"/>
                <a:gd name="T35" fmla="*/ 6 h 594"/>
                <a:gd name="T36" fmla="*/ 20 w 522"/>
                <a:gd name="T37" fmla="*/ 2 h 594"/>
                <a:gd name="T38" fmla="*/ 26 w 522"/>
                <a:gd name="T39" fmla="*/ 0 h 594"/>
                <a:gd name="T40" fmla="*/ 34 w 522"/>
                <a:gd name="T41" fmla="*/ 0 h 594"/>
                <a:gd name="T42" fmla="*/ 488 w 522"/>
                <a:gd name="T43" fmla="*/ 0 h 594"/>
                <a:gd name="T44" fmla="*/ 488 w 522"/>
                <a:gd name="T45" fmla="*/ 0 h 594"/>
                <a:gd name="T46" fmla="*/ 496 w 522"/>
                <a:gd name="T47" fmla="*/ 0 h 594"/>
                <a:gd name="T48" fmla="*/ 502 w 522"/>
                <a:gd name="T49" fmla="*/ 2 h 594"/>
                <a:gd name="T50" fmla="*/ 506 w 522"/>
                <a:gd name="T51" fmla="*/ 6 h 594"/>
                <a:gd name="T52" fmla="*/ 512 w 522"/>
                <a:gd name="T53" fmla="*/ 10 h 594"/>
                <a:gd name="T54" fmla="*/ 516 w 522"/>
                <a:gd name="T55" fmla="*/ 14 h 594"/>
                <a:gd name="T56" fmla="*/ 518 w 522"/>
                <a:gd name="T57" fmla="*/ 20 h 594"/>
                <a:gd name="T58" fmla="*/ 520 w 522"/>
                <a:gd name="T59" fmla="*/ 26 h 594"/>
                <a:gd name="T60" fmla="*/ 522 w 522"/>
                <a:gd name="T61" fmla="*/ 34 h 594"/>
                <a:gd name="T62" fmla="*/ 522 w 522"/>
                <a:gd name="T63" fmla="*/ 378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2" h="594">
                  <a:moveTo>
                    <a:pt x="226" y="594"/>
                  </a:moveTo>
                  <a:lnTo>
                    <a:pt x="34" y="594"/>
                  </a:lnTo>
                  <a:lnTo>
                    <a:pt x="34" y="594"/>
                  </a:lnTo>
                  <a:lnTo>
                    <a:pt x="26" y="594"/>
                  </a:lnTo>
                  <a:lnTo>
                    <a:pt x="20" y="592"/>
                  </a:lnTo>
                  <a:lnTo>
                    <a:pt x="16" y="590"/>
                  </a:lnTo>
                  <a:lnTo>
                    <a:pt x="10" y="586"/>
                  </a:lnTo>
                  <a:lnTo>
                    <a:pt x="6" y="580"/>
                  </a:lnTo>
                  <a:lnTo>
                    <a:pt x="4" y="574"/>
                  </a:lnTo>
                  <a:lnTo>
                    <a:pt x="2" y="568"/>
                  </a:lnTo>
                  <a:lnTo>
                    <a:pt x="0" y="562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" y="26"/>
                  </a:lnTo>
                  <a:lnTo>
                    <a:pt x="4" y="20"/>
                  </a:lnTo>
                  <a:lnTo>
                    <a:pt x="6" y="14"/>
                  </a:lnTo>
                  <a:lnTo>
                    <a:pt x="10" y="10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4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496" y="0"/>
                  </a:lnTo>
                  <a:lnTo>
                    <a:pt x="502" y="2"/>
                  </a:lnTo>
                  <a:lnTo>
                    <a:pt x="506" y="6"/>
                  </a:lnTo>
                  <a:lnTo>
                    <a:pt x="512" y="10"/>
                  </a:lnTo>
                  <a:lnTo>
                    <a:pt x="516" y="14"/>
                  </a:lnTo>
                  <a:lnTo>
                    <a:pt x="518" y="20"/>
                  </a:lnTo>
                  <a:lnTo>
                    <a:pt x="520" y="26"/>
                  </a:lnTo>
                  <a:lnTo>
                    <a:pt x="522" y="34"/>
                  </a:lnTo>
                  <a:lnTo>
                    <a:pt x="522" y="378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">
              <a:extLst>
                <a:ext uri="{FF2B5EF4-FFF2-40B4-BE49-F238E27FC236}">
                  <a16:creationId xmlns:a16="http://schemas.microsoft.com/office/drawing/2014/main" id="{E918BB41-5E8D-4AD6-8306-E9F06B3B9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9675" y="1473200"/>
              <a:ext cx="574675" cy="574675"/>
            </a:xfrm>
            <a:custGeom>
              <a:avLst/>
              <a:gdLst>
                <a:gd name="T0" fmla="*/ 358 w 362"/>
                <a:gd name="T1" fmla="*/ 206 h 362"/>
                <a:gd name="T2" fmla="*/ 362 w 362"/>
                <a:gd name="T3" fmla="*/ 168 h 362"/>
                <a:gd name="T4" fmla="*/ 344 w 362"/>
                <a:gd name="T5" fmla="*/ 150 h 362"/>
                <a:gd name="T6" fmla="*/ 318 w 362"/>
                <a:gd name="T7" fmla="*/ 146 h 362"/>
                <a:gd name="T8" fmla="*/ 308 w 362"/>
                <a:gd name="T9" fmla="*/ 126 h 362"/>
                <a:gd name="T10" fmla="*/ 310 w 362"/>
                <a:gd name="T11" fmla="*/ 96 h 362"/>
                <a:gd name="T12" fmla="*/ 324 w 362"/>
                <a:gd name="T13" fmla="*/ 74 h 362"/>
                <a:gd name="T14" fmla="*/ 302 w 362"/>
                <a:gd name="T15" fmla="*/ 44 h 362"/>
                <a:gd name="T16" fmla="*/ 276 w 362"/>
                <a:gd name="T17" fmla="*/ 44 h 362"/>
                <a:gd name="T18" fmla="*/ 254 w 362"/>
                <a:gd name="T19" fmla="*/ 60 h 362"/>
                <a:gd name="T20" fmla="*/ 232 w 362"/>
                <a:gd name="T21" fmla="*/ 54 h 362"/>
                <a:gd name="T22" fmla="*/ 212 w 362"/>
                <a:gd name="T23" fmla="*/ 30 h 362"/>
                <a:gd name="T24" fmla="*/ 206 w 362"/>
                <a:gd name="T25" fmla="*/ 4 h 362"/>
                <a:gd name="T26" fmla="*/ 170 w 362"/>
                <a:gd name="T27" fmla="*/ 0 h 362"/>
                <a:gd name="T28" fmla="*/ 152 w 362"/>
                <a:gd name="T29" fmla="*/ 18 h 362"/>
                <a:gd name="T30" fmla="*/ 148 w 362"/>
                <a:gd name="T31" fmla="*/ 44 h 362"/>
                <a:gd name="T32" fmla="*/ 128 w 362"/>
                <a:gd name="T33" fmla="*/ 54 h 362"/>
                <a:gd name="T34" fmla="*/ 96 w 362"/>
                <a:gd name="T35" fmla="*/ 52 h 362"/>
                <a:gd name="T36" fmla="*/ 74 w 362"/>
                <a:gd name="T37" fmla="*/ 38 h 362"/>
                <a:gd name="T38" fmla="*/ 44 w 362"/>
                <a:gd name="T39" fmla="*/ 60 h 362"/>
                <a:gd name="T40" fmla="*/ 44 w 362"/>
                <a:gd name="T41" fmla="*/ 86 h 362"/>
                <a:gd name="T42" fmla="*/ 60 w 362"/>
                <a:gd name="T43" fmla="*/ 108 h 362"/>
                <a:gd name="T44" fmla="*/ 54 w 362"/>
                <a:gd name="T45" fmla="*/ 130 h 362"/>
                <a:gd name="T46" fmla="*/ 32 w 362"/>
                <a:gd name="T47" fmla="*/ 150 h 362"/>
                <a:gd name="T48" fmla="*/ 6 w 362"/>
                <a:gd name="T49" fmla="*/ 156 h 362"/>
                <a:gd name="T50" fmla="*/ 0 w 362"/>
                <a:gd name="T51" fmla="*/ 192 h 362"/>
                <a:gd name="T52" fmla="*/ 18 w 362"/>
                <a:gd name="T53" fmla="*/ 210 h 362"/>
                <a:gd name="T54" fmla="*/ 46 w 362"/>
                <a:gd name="T55" fmla="*/ 216 h 362"/>
                <a:gd name="T56" fmla="*/ 56 w 362"/>
                <a:gd name="T57" fmla="*/ 234 h 362"/>
                <a:gd name="T58" fmla="*/ 54 w 362"/>
                <a:gd name="T59" fmla="*/ 266 h 362"/>
                <a:gd name="T60" fmla="*/ 40 w 362"/>
                <a:gd name="T61" fmla="*/ 288 h 362"/>
                <a:gd name="T62" fmla="*/ 62 w 362"/>
                <a:gd name="T63" fmla="*/ 318 h 362"/>
                <a:gd name="T64" fmla="*/ 88 w 362"/>
                <a:gd name="T65" fmla="*/ 318 h 362"/>
                <a:gd name="T66" fmla="*/ 110 w 362"/>
                <a:gd name="T67" fmla="*/ 302 h 362"/>
                <a:gd name="T68" fmla="*/ 130 w 362"/>
                <a:gd name="T69" fmla="*/ 308 h 362"/>
                <a:gd name="T70" fmla="*/ 152 w 362"/>
                <a:gd name="T71" fmla="*/ 332 h 362"/>
                <a:gd name="T72" fmla="*/ 156 w 362"/>
                <a:gd name="T73" fmla="*/ 356 h 362"/>
                <a:gd name="T74" fmla="*/ 194 w 362"/>
                <a:gd name="T75" fmla="*/ 362 h 362"/>
                <a:gd name="T76" fmla="*/ 212 w 362"/>
                <a:gd name="T77" fmla="*/ 344 h 362"/>
                <a:gd name="T78" fmla="*/ 216 w 362"/>
                <a:gd name="T79" fmla="*/ 318 h 362"/>
                <a:gd name="T80" fmla="*/ 236 w 362"/>
                <a:gd name="T81" fmla="*/ 306 h 362"/>
                <a:gd name="T82" fmla="*/ 266 w 362"/>
                <a:gd name="T83" fmla="*/ 308 h 362"/>
                <a:gd name="T84" fmla="*/ 288 w 362"/>
                <a:gd name="T85" fmla="*/ 322 h 362"/>
                <a:gd name="T86" fmla="*/ 318 w 362"/>
                <a:gd name="T87" fmla="*/ 300 h 362"/>
                <a:gd name="T88" fmla="*/ 318 w 362"/>
                <a:gd name="T89" fmla="*/ 274 h 362"/>
                <a:gd name="T90" fmla="*/ 302 w 362"/>
                <a:gd name="T91" fmla="*/ 252 h 362"/>
                <a:gd name="T92" fmla="*/ 308 w 362"/>
                <a:gd name="T93" fmla="*/ 232 h 362"/>
                <a:gd name="T94" fmla="*/ 332 w 362"/>
                <a:gd name="T95" fmla="*/ 21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2" h="362">
                  <a:moveTo>
                    <a:pt x="344" y="210"/>
                  </a:moveTo>
                  <a:lnTo>
                    <a:pt x="344" y="210"/>
                  </a:lnTo>
                  <a:lnTo>
                    <a:pt x="352" y="210"/>
                  </a:lnTo>
                  <a:lnTo>
                    <a:pt x="358" y="206"/>
                  </a:lnTo>
                  <a:lnTo>
                    <a:pt x="362" y="200"/>
                  </a:lnTo>
                  <a:lnTo>
                    <a:pt x="362" y="192"/>
                  </a:lnTo>
                  <a:lnTo>
                    <a:pt x="362" y="168"/>
                  </a:lnTo>
                  <a:lnTo>
                    <a:pt x="362" y="168"/>
                  </a:lnTo>
                  <a:lnTo>
                    <a:pt x="362" y="162"/>
                  </a:lnTo>
                  <a:lnTo>
                    <a:pt x="358" y="156"/>
                  </a:lnTo>
                  <a:lnTo>
                    <a:pt x="352" y="152"/>
                  </a:lnTo>
                  <a:lnTo>
                    <a:pt x="344" y="150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24" y="150"/>
                  </a:lnTo>
                  <a:lnTo>
                    <a:pt x="318" y="146"/>
                  </a:lnTo>
                  <a:lnTo>
                    <a:pt x="312" y="142"/>
                  </a:lnTo>
                  <a:lnTo>
                    <a:pt x="310" y="136"/>
                  </a:lnTo>
                  <a:lnTo>
                    <a:pt x="310" y="136"/>
                  </a:lnTo>
                  <a:lnTo>
                    <a:pt x="308" y="126"/>
                  </a:lnTo>
                  <a:lnTo>
                    <a:pt x="306" y="116"/>
                  </a:lnTo>
                  <a:lnTo>
                    <a:pt x="306" y="104"/>
                  </a:lnTo>
                  <a:lnTo>
                    <a:pt x="308" y="98"/>
                  </a:lnTo>
                  <a:lnTo>
                    <a:pt x="310" y="96"/>
                  </a:lnTo>
                  <a:lnTo>
                    <a:pt x="318" y="86"/>
                  </a:lnTo>
                  <a:lnTo>
                    <a:pt x="318" y="86"/>
                  </a:lnTo>
                  <a:lnTo>
                    <a:pt x="322" y="80"/>
                  </a:lnTo>
                  <a:lnTo>
                    <a:pt x="324" y="74"/>
                  </a:lnTo>
                  <a:lnTo>
                    <a:pt x="322" y="66"/>
                  </a:lnTo>
                  <a:lnTo>
                    <a:pt x="318" y="60"/>
                  </a:lnTo>
                  <a:lnTo>
                    <a:pt x="302" y="44"/>
                  </a:lnTo>
                  <a:lnTo>
                    <a:pt x="302" y="44"/>
                  </a:lnTo>
                  <a:lnTo>
                    <a:pt x="296" y="40"/>
                  </a:lnTo>
                  <a:lnTo>
                    <a:pt x="288" y="38"/>
                  </a:lnTo>
                  <a:lnTo>
                    <a:pt x="282" y="40"/>
                  </a:lnTo>
                  <a:lnTo>
                    <a:pt x="276" y="44"/>
                  </a:lnTo>
                  <a:lnTo>
                    <a:pt x="266" y="52"/>
                  </a:lnTo>
                  <a:lnTo>
                    <a:pt x="266" y="52"/>
                  </a:lnTo>
                  <a:lnTo>
                    <a:pt x="260" y="58"/>
                  </a:lnTo>
                  <a:lnTo>
                    <a:pt x="254" y="60"/>
                  </a:lnTo>
                  <a:lnTo>
                    <a:pt x="246" y="60"/>
                  </a:lnTo>
                  <a:lnTo>
                    <a:pt x="240" y="58"/>
                  </a:lnTo>
                  <a:lnTo>
                    <a:pt x="240" y="58"/>
                  </a:lnTo>
                  <a:lnTo>
                    <a:pt x="232" y="54"/>
                  </a:lnTo>
                  <a:lnTo>
                    <a:pt x="224" y="46"/>
                  </a:lnTo>
                  <a:lnTo>
                    <a:pt x="216" y="38"/>
                  </a:lnTo>
                  <a:lnTo>
                    <a:pt x="212" y="34"/>
                  </a:lnTo>
                  <a:lnTo>
                    <a:pt x="212" y="30"/>
                  </a:lnTo>
                  <a:lnTo>
                    <a:pt x="212" y="18"/>
                  </a:lnTo>
                  <a:lnTo>
                    <a:pt x="212" y="18"/>
                  </a:lnTo>
                  <a:lnTo>
                    <a:pt x="210" y="10"/>
                  </a:lnTo>
                  <a:lnTo>
                    <a:pt x="206" y="4"/>
                  </a:lnTo>
                  <a:lnTo>
                    <a:pt x="200" y="0"/>
                  </a:lnTo>
                  <a:lnTo>
                    <a:pt x="194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6" y="4"/>
                  </a:lnTo>
                  <a:lnTo>
                    <a:pt x="152" y="10"/>
                  </a:lnTo>
                  <a:lnTo>
                    <a:pt x="152" y="18"/>
                  </a:lnTo>
                  <a:lnTo>
                    <a:pt x="152" y="30"/>
                  </a:lnTo>
                  <a:lnTo>
                    <a:pt x="152" y="30"/>
                  </a:lnTo>
                  <a:lnTo>
                    <a:pt x="150" y="38"/>
                  </a:lnTo>
                  <a:lnTo>
                    <a:pt x="148" y="44"/>
                  </a:lnTo>
                  <a:lnTo>
                    <a:pt x="142" y="50"/>
                  </a:lnTo>
                  <a:lnTo>
                    <a:pt x="136" y="52"/>
                  </a:lnTo>
                  <a:lnTo>
                    <a:pt x="136" y="52"/>
                  </a:lnTo>
                  <a:lnTo>
                    <a:pt x="128" y="54"/>
                  </a:lnTo>
                  <a:lnTo>
                    <a:pt x="116" y="56"/>
                  </a:lnTo>
                  <a:lnTo>
                    <a:pt x="104" y="56"/>
                  </a:lnTo>
                  <a:lnTo>
                    <a:pt x="100" y="54"/>
                  </a:lnTo>
                  <a:lnTo>
                    <a:pt x="96" y="52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82" y="40"/>
                  </a:lnTo>
                  <a:lnTo>
                    <a:pt x="74" y="38"/>
                  </a:lnTo>
                  <a:lnTo>
                    <a:pt x="68" y="40"/>
                  </a:lnTo>
                  <a:lnTo>
                    <a:pt x="62" y="44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0" y="66"/>
                  </a:lnTo>
                  <a:lnTo>
                    <a:pt x="40" y="74"/>
                  </a:lnTo>
                  <a:lnTo>
                    <a:pt x="40" y="80"/>
                  </a:lnTo>
                  <a:lnTo>
                    <a:pt x="44" y="86"/>
                  </a:lnTo>
                  <a:lnTo>
                    <a:pt x="54" y="96"/>
                  </a:lnTo>
                  <a:lnTo>
                    <a:pt x="54" y="96"/>
                  </a:lnTo>
                  <a:lnTo>
                    <a:pt x="58" y="102"/>
                  </a:lnTo>
                  <a:lnTo>
                    <a:pt x="60" y="108"/>
                  </a:lnTo>
                  <a:lnTo>
                    <a:pt x="62" y="116"/>
                  </a:lnTo>
                  <a:lnTo>
                    <a:pt x="60" y="122"/>
                  </a:lnTo>
                  <a:lnTo>
                    <a:pt x="60" y="122"/>
                  </a:lnTo>
                  <a:lnTo>
                    <a:pt x="54" y="130"/>
                  </a:lnTo>
                  <a:lnTo>
                    <a:pt x="48" y="138"/>
                  </a:lnTo>
                  <a:lnTo>
                    <a:pt x="40" y="146"/>
                  </a:lnTo>
                  <a:lnTo>
                    <a:pt x="34" y="150"/>
                  </a:lnTo>
                  <a:lnTo>
                    <a:pt x="32" y="150"/>
                  </a:lnTo>
                  <a:lnTo>
                    <a:pt x="18" y="150"/>
                  </a:lnTo>
                  <a:lnTo>
                    <a:pt x="18" y="150"/>
                  </a:lnTo>
                  <a:lnTo>
                    <a:pt x="12" y="152"/>
                  </a:lnTo>
                  <a:lnTo>
                    <a:pt x="6" y="156"/>
                  </a:lnTo>
                  <a:lnTo>
                    <a:pt x="2" y="162"/>
                  </a:lnTo>
                  <a:lnTo>
                    <a:pt x="0" y="168"/>
                  </a:lnTo>
                  <a:lnTo>
                    <a:pt x="0" y="192"/>
                  </a:lnTo>
                  <a:lnTo>
                    <a:pt x="0" y="192"/>
                  </a:lnTo>
                  <a:lnTo>
                    <a:pt x="2" y="200"/>
                  </a:lnTo>
                  <a:lnTo>
                    <a:pt x="6" y="206"/>
                  </a:lnTo>
                  <a:lnTo>
                    <a:pt x="12" y="210"/>
                  </a:lnTo>
                  <a:lnTo>
                    <a:pt x="18" y="210"/>
                  </a:lnTo>
                  <a:lnTo>
                    <a:pt x="32" y="210"/>
                  </a:lnTo>
                  <a:lnTo>
                    <a:pt x="32" y="210"/>
                  </a:lnTo>
                  <a:lnTo>
                    <a:pt x="38" y="212"/>
                  </a:lnTo>
                  <a:lnTo>
                    <a:pt x="46" y="216"/>
                  </a:lnTo>
                  <a:lnTo>
                    <a:pt x="50" y="220"/>
                  </a:lnTo>
                  <a:lnTo>
                    <a:pt x="54" y="226"/>
                  </a:lnTo>
                  <a:lnTo>
                    <a:pt x="54" y="226"/>
                  </a:lnTo>
                  <a:lnTo>
                    <a:pt x="56" y="234"/>
                  </a:lnTo>
                  <a:lnTo>
                    <a:pt x="58" y="246"/>
                  </a:lnTo>
                  <a:lnTo>
                    <a:pt x="58" y="258"/>
                  </a:lnTo>
                  <a:lnTo>
                    <a:pt x="56" y="262"/>
                  </a:lnTo>
                  <a:lnTo>
                    <a:pt x="54" y="266"/>
                  </a:lnTo>
                  <a:lnTo>
                    <a:pt x="44" y="274"/>
                  </a:lnTo>
                  <a:lnTo>
                    <a:pt x="44" y="274"/>
                  </a:lnTo>
                  <a:lnTo>
                    <a:pt x="40" y="280"/>
                  </a:lnTo>
                  <a:lnTo>
                    <a:pt x="40" y="288"/>
                  </a:lnTo>
                  <a:lnTo>
                    <a:pt x="40" y="294"/>
                  </a:lnTo>
                  <a:lnTo>
                    <a:pt x="44" y="300"/>
                  </a:lnTo>
                  <a:lnTo>
                    <a:pt x="62" y="318"/>
                  </a:lnTo>
                  <a:lnTo>
                    <a:pt x="62" y="318"/>
                  </a:lnTo>
                  <a:lnTo>
                    <a:pt x="68" y="322"/>
                  </a:lnTo>
                  <a:lnTo>
                    <a:pt x="74" y="322"/>
                  </a:lnTo>
                  <a:lnTo>
                    <a:pt x="82" y="322"/>
                  </a:lnTo>
                  <a:lnTo>
                    <a:pt x="88" y="318"/>
                  </a:lnTo>
                  <a:lnTo>
                    <a:pt x="96" y="308"/>
                  </a:lnTo>
                  <a:lnTo>
                    <a:pt x="96" y="308"/>
                  </a:lnTo>
                  <a:lnTo>
                    <a:pt x="102" y="304"/>
                  </a:lnTo>
                  <a:lnTo>
                    <a:pt x="110" y="302"/>
                  </a:lnTo>
                  <a:lnTo>
                    <a:pt x="116" y="300"/>
                  </a:lnTo>
                  <a:lnTo>
                    <a:pt x="122" y="302"/>
                  </a:lnTo>
                  <a:lnTo>
                    <a:pt x="122" y="302"/>
                  </a:lnTo>
                  <a:lnTo>
                    <a:pt x="130" y="308"/>
                  </a:lnTo>
                  <a:lnTo>
                    <a:pt x="140" y="314"/>
                  </a:lnTo>
                  <a:lnTo>
                    <a:pt x="148" y="324"/>
                  </a:lnTo>
                  <a:lnTo>
                    <a:pt x="150" y="328"/>
                  </a:lnTo>
                  <a:lnTo>
                    <a:pt x="152" y="332"/>
                  </a:lnTo>
                  <a:lnTo>
                    <a:pt x="152" y="344"/>
                  </a:lnTo>
                  <a:lnTo>
                    <a:pt x="152" y="344"/>
                  </a:lnTo>
                  <a:lnTo>
                    <a:pt x="152" y="350"/>
                  </a:lnTo>
                  <a:lnTo>
                    <a:pt x="156" y="356"/>
                  </a:lnTo>
                  <a:lnTo>
                    <a:pt x="162" y="360"/>
                  </a:lnTo>
                  <a:lnTo>
                    <a:pt x="170" y="362"/>
                  </a:lnTo>
                  <a:lnTo>
                    <a:pt x="194" y="362"/>
                  </a:lnTo>
                  <a:lnTo>
                    <a:pt x="194" y="362"/>
                  </a:lnTo>
                  <a:lnTo>
                    <a:pt x="200" y="360"/>
                  </a:lnTo>
                  <a:lnTo>
                    <a:pt x="206" y="356"/>
                  </a:lnTo>
                  <a:lnTo>
                    <a:pt x="210" y="350"/>
                  </a:lnTo>
                  <a:lnTo>
                    <a:pt x="212" y="344"/>
                  </a:lnTo>
                  <a:lnTo>
                    <a:pt x="212" y="332"/>
                  </a:lnTo>
                  <a:lnTo>
                    <a:pt x="212" y="332"/>
                  </a:lnTo>
                  <a:lnTo>
                    <a:pt x="214" y="324"/>
                  </a:lnTo>
                  <a:lnTo>
                    <a:pt x="216" y="318"/>
                  </a:lnTo>
                  <a:lnTo>
                    <a:pt x="220" y="312"/>
                  </a:lnTo>
                  <a:lnTo>
                    <a:pt x="226" y="308"/>
                  </a:lnTo>
                  <a:lnTo>
                    <a:pt x="226" y="308"/>
                  </a:lnTo>
                  <a:lnTo>
                    <a:pt x="236" y="306"/>
                  </a:lnTo>
                  <a:lnTo>
                    <a:pt x="248" y="304"/>
                  </a:lnTo>
                  <a:lnTo>
                    <a:pt x="258" y="306"/>
                  </a:lnTo>
                  <a:lnTo>
                    <a:pt x="264" y="306"/>
                  </a:lnTo>
                  <a:lnTo>
                    <a:pt x="266" y="308"/>
                  </a:lnTo>
                  <a:lnTo>
                    <a:pt x="276" y="318"/>
                  </a:lnTo>
                  <a:lnTo>
                    <a:pt x="276" y="318"/>
                  </a:lnTo>
                  <a:lnTo>
                    <a:pt x="282" y="322"/>
                  </a:lnTo>
                  <a:lnTo>
                    <a:pt x="288" y="322"/>
                  </a:lnTo>
                  <a:lnTo>
                    <a:pt x="296" y="322"/>
                  </a:lnTo>
                  <a:lnTo>
                    <a:pt x="302" y="318"/>
                  </a:lnTo>
                  <a:lnTo>
                    <a:pt x="318" y="300"/>
                  </a:lnTo>
                  <a:lnTo>
                    <a:pt x="318" y="300"/>
                  </a:lnTo>
                  <a:lnTo>
                    <a:pt x="322" y="294"/>
                  </a:lnTo>
                  <a:lnTo>
                    <a:pt x="324" y="288"/>
                  </a:lnTo>
                  <a:lnTo>
                    <a:pt x="322" y="280"/>
                  </a:lnTo>
                  <a:lnTo>
                    <a:pt x="318" y="274"/>
                  </a:lnTo>
                  <a:lnTo>
                    <a:pt x="310" y="266"/>
                  </a:lnTo>
                  <a:lnTo>
                    <a:pt x="310" y="266"/>
                  </a:lnTo>
                  <a:lnTo>
                    <a:pt x="306" y="260"/>
                  </a:lnTo>
                  <a:lnTo>
                    <a:pt x="302" y="252"/>
                  </a:lnTo>
                  <a:lnTo>
                    <a:pt x="302" y="246"/>
                  </a:lnTo>
                  <a:lnTo>
                    <a:pt x="304" y="240"/>
                  </a:lnTo>
                  <a:lnTo>
                    <a:pt x="304" y="240"/>
                  </a:lnTo>
                  <a:lnTo>
                    <a:pt x="308" y="232"/>
                  </a:lnTo>
                  <a:lnTo>
                    <a:pt x="316" y="222"/>
                  </a:lnTo>
                  <a:lnTo>
                    <a:pt x="324" y="214"/>
                  </a:lnTo>
                  <a:lnTo>
                    <a:pt x="328" y="212"/>
                  </a:lnTo>
                  <a:lnTo>
                    <a:pt x="332" y="210"/>
                  </a:lnTo>
                  <a:lnTo>
                    <a:pt x="344" y="21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">
              <a:extLst>
                <a:ext uri="{FF2B5EF4-FFF2-40B4-BE49-F238E27FC236}">
                  <a16:creationId xmlns:a16="http://schemas.microsoft.com/office/drawing/2014/main" id="{35130216-B63B-4ED0-985C-FB2699BC1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7475" y="1647825"/>
              <a:ext cx="222250" cy="225425"/>
            </a:xfrm>
            <a:custGeom>
              <a:avLst/>
              <a:gdLst>
                <a:gd name="T0" fmla="*/ 140 w 140"/>
                <a:gd name="T1" fmla="*/ 70 h 142"/>
                <a:gd name="T2" fmla="*/ 140 w 140"/>
                <a:gd name="T3" fmla="*/ 70 h 142"/>
                <a:gd name="T4" fmla="*/ 138 w 140"/>
                <a:gd name="T5" fmla="*/ 84 h 142"/>
                <a:gd name="T6" fmla="*/ 134 w 140"/>
                <a:gd name="T7" fmla="*/ 98 h 142"/>
                <a:gd name="T8" fmla="*/ 128 w 140"/>
                <a:gd name="T9" fmla="*/ 110 h 142"/>
                <a:gd name="T10" fmla="*/ 120 w 140"/>
                <a:gd name="T11" fmla="*/ 120 h 142"/>
                <a:gd name="T12" fmla="*/ 110 w 140"/>
                <a:gd name="T13" fmla="*/ 130 h 142"/>
                <a:gd name="T14" fmla="*/ 98 w 140"/>
                <a:gd name="T15" fmla="*/ 136 h 142"/>
                <a:gd name="T16" fmla="*/ 84 w 140"/>
                <a:gd name="T17" fmla="*/ 140 h 142"/>
                <a:gd name="T18" fmla="*/ 70 w 140"/>
                <a:gd name="T19" fmla="*/ 142 h 142"/>
                <a:gd name="T20" fmla="*/ 70 w 140"/>
                <a:gd name="T21" fmla="*/ 142 h 142"/>
                <a:gd name="T22" fmla="*/ 56 w 140"/>
                <a:gd name="T23" fmla="*/ 140 h 142"/>
                <a:gd name="T24" fmla="*/ 42 w 140"/>
                <a:gd name="T25" fmla="*/ 136 h 142"/>
                <a:gd name="T26" fmla="*/ 30 w 140"/>
                <a:gd name="T27" fmla="*/ 130 h 142"/>
                <a:gd name="T28" fmla="*/ 20 w 140"/>
                <a:gd name="T29" fmla="*/ 120 h 142"/>
                <a:gd name="T30" fmla="*/ 12 w 140"/>
                <a:gd name="T31" fmla="*/ 110 h 142"/>
                <a:gd name="T32" fmla="*/ 4 w 140"/>
                <a:gd name="T33" fmla="*/ 98 h 142"/>
                <a:gd name="T34" fmla="*/ 0 w 140"/>
                <a:gd name="T35" fmla="*/ 84 h 142"/>
                <a:gd name="T36" fmla="*/ 0 w 140"/>
                <a:gd name="T37" fmla="*/ 70 h 142"/>
                <a:gd name="T38" fmla="*/ 0 w 140"/>
                <a:gd name="T39" fmla="*/ 70 h 142"/>
                <a:gd name="T40" fmla="*/ 0 w 140"/>
                <a:gd name="T41" fmla="*/ 56 h 142"/>
                <a:gd name="T42" fmla="*/ 4 w 140"/>
                <a:gd name="T43" fmla="*/ 44 h 142"/>
                <a:gd name="T44" fmla="*/ 12 w 140"/>
                <a:gd name="T45" fmla="*/ 32 h 142"/>
                <a:gd name="T46" fmla="*/ 20 w 140"/>
                <a:gd name="T47" fmla="*/ 20 h 142"/>
                <a:gd name="T48" fmla="*/ 30 w 140"/>
                <a:gd name="T49" fmla="*/ 12 h 142"/>
                <a:gd name="T50" fmla="*/ 42 w 140"/>
                <a:gd name="T51" fmla="*/ 6 h 142"/>
                <a:gd name="T52" fmla="*/ 56 w 140"/>
                <a:gd name="T53" fmla="*/ 2 h 142"/>
                <a:gd name="T54" fmla="*/ 70 w 140"/>
                <a:gd name="T55" fmla="*/ 0 h 142"/>
                <a:gd name="T56" fmla="*/ 70 w 140"/>
                <a:gd name="T57" fmla="*/ 0 h 142"/>
                <a:gd name="T58" fmla="*/ 84 w 140"/>
                <a:gd name="T59" fmla="*/ 2 h 142"/>
                <a:gd name="T60" fmla="*/ 98 w 140"/>
                <a:gd name="T61" fmla="*/ 6 h 142"/>
                <a:gd name="T62" fmla="*/ 110 w 140"/>
                <a:gd name="T63" fmla="*/ 12 h 142"/>
                <a:gd name="T64" fmla="*/ 120 w 140"/>
                <a:gd name="T65" fmla="*/ 20 h 142"/>
                <a:gd name="T66" fmla="*/ 128 w 140"/>
                <a:gd name="T67" fmla="*/ 32 h 142"/>
                <a:gd name="T68" fmla="*/ 134 w 140"/>
                <a:gd name="T69" fmla="*/ 44 h 142"/>
                <a:gd name="T70" fmla="*/ 138 w 140"/>
                <a:gd name="T71" fmla="*/ 56 h 142"/>
                <a:gd name="T72" fmla="*/ 140 w 140"/>
                <a:gd name="T73" fmla="*/ 70 h 142"/>
                <a:gd name="T74" fmla="*/ 140 w 140"/>
                <a:gd name="T75" fmla="*/ 7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0" h="142">
                  <a:moveTo>
                    <a:pt x="140" y="70"/>
                  </a:moveTo>
                  <a:lnTo>
                    <a:pt x="140" y="70"/>
                  </a:lnTo>
                  <a:lnTo>
                    <a:pt x="138" y="84"/>
                  </a:lnTo>
                  <a:lnTo>
                    <a:pt x="134" y="98"/>
                  </a:lnTo>
                  <a:lnTo>
                    <a:pt x="128" y="110"/>
                  </a:lnTo>
                  <a:lnTo>
                    <a:pt x="120" y="120"/>
                  </a:lnTo>
                  <a:lnTo>
                    <a:pt x="110" y="130"/>
                  </a:lnTo>
                  <a:lnTo>
                    <a:pt x="98" y="136"/>
                  </a:lnTo>
                  <a:lnTo>
                    <a:pt x="84" y="140"/>
                  </a:lnTo>
                  <a:lnTo>
                    <a:pt x="70" y="142"/>
                  </a:lnTo>
                  <a:lnTo>
                    <a:pt x="70" y="142"/>
                  </a:lnTo>
                  <a:lnTo>
                    <a:pt x="56" y="140"/>
                  </a:lnTo>
                  <a:lnTo>
                    <a:pt x="42" y="136"/>
                  </a:lnTo>
                  <a:lnTo>
                    <a:pt x="30" y="130"/>
                  </a:lnTo>
                  <a:lnTo>
                    <a:pt x="20" y="120"/>
                  </a:lnTo>
                  <a:lnTo>
                    <a:pt x="12" y="110"/>
                  </a:lnTo>
                  <a:lnTo>
                    <a:pt x="4" y="98"/>
                  </a:lnTo>
                  <a:lnTo>
                    <a:pt x="0" y="8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56"/>
                  </a:lnTo>
                  <a:lnTo>
                    <a:pt x="4" y="44"/>
                  </a:lnTo>
                  <a:lnTo>
                    <a:pt x="12" y="32"/>
                  </a:lnTo>
                  <a:lnTo>
                    <a:pt x="20" y="20"/>
                  </a:lnTo>
                  <a:lnTo>
                    <a:pt x="30" y="12"/>
                  </a:lnTo>
                  <a:lnTo>
                    <a:pt x="42" y="6"/>
                  </a:lnTo>
                  <a:lnTo>
                    <a:pt x="56" y="2"/>
                  </a:lnTo>
                  <a:lnTo>
                    <a:pt x="70" y="0"/>
                  </a:lnTo>
                  <a:lnTo>
                    <a:pt x="70" y="0"/>
                  </a:lnTo>
                  <a:lnTo>
                    <a:pt x="84" y="2"/>
                  </a:lnTo>
                  <a:lnTo>
                    <a:pt x="98" y="6"/>
                  </a:lnTo>
                  <a:lnTo>
                    <a:pt x="110" y="12"/>
                  </a:lnTo>
                  <a:lnTo>
                    <a:pt x="120" y="20"/>
                  </a:lnTo>
                  <a:lnTo>
                    <a:pt x="128" y="32"/>
                  </a:lnTo>
                  <a:lnTo>
                    <a:pt x="134" y="44"/>
                  </a:lnTo>
                  <a:lnTo>
                    <a:pt x="138" y="56"/>
                  </a:lnTo>
                  <a:lnTo>
                    <a:pt x="140" y="70"/>
                  </a:lnTo>
                  <a:lnTo>
                    <a:pt x="140" y="7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8">
              <a:extLst>
                <a:ext uri="{FF2B5EF4-FFF2-40B4-BE49-F238E27FC236}">
                  <a16:creationId xmlns:a16="http://schemas.microsoft.com/office/drawing/2014/main" id="{8DCF1803-23DF-473F-A2CD-F976EC76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5525" y="1174750"/>
              <a:ext cx="301625" cy="304800"/>
            </a:xfrm>
            <a:custGeom>
              <a:avLst/>
              <a:gdLst>
                <a:gd name="T0" fmla="*/ 184 w 190"/>
                <a:gd name="T1" fmla="*/ 112 h 192"/>
                <a:gd name="T2" fmla="*/ 190 w 190"/>
                <a:gd name="T3" fmla="*/ 102 h 192"/>
                <a:gd name="T4" fmla="*/ 190 w 190"/>
                <a:gd name="T5" fmla="*/ 86 h 192"/>
                <a:gd name="T6" fmla="*/ 182 w 190"/>
                <a:gd name="T7" fmla="*/ 80 h 192"/>
                <a:gd name="T8" fmla="*/ 168 w 190"/>
                <a:gd name="T9" fmla="*/ 78 h 192"/>
                <a:gd name="T10" fmla="*/ 162 w 190"/>
                <a:gd name="T11" fmla="*/ 72 h 192"/>
                <a:gd name="T12" fmla="*/ 162 w 190"/>
                <a:gd name="T13" fmla="*/ 52 h 192"/>
                <a:gd name="T14" fmla="*/ 170 w 190"/>
                <a:gd name="T15" fmla="*/ 44 h 192"/>
                <a:gd name="T16" fmla="*/ 168 w 190"/>
                <a:gd name="T17" fmla="*/ 34 h 192"/>
                <a:gd name="T18" fmla="*/ 156 w 190"/>
                <a:gd name="T19" fmla="*/ 22 h 192"/>
                <a:gd name="T20" fmla="*/ 144 w 190"/>
                <a:gd name="T21" fmla="*/ 24 h 192"/>
                <a:gd name="T22" fmla="*/ 134 w 190"/>
                <a:gd name="T23" fmla="*/ 32 h 192"/>
                <a:gd name="T24" fmla="*/ 126 w 190"/>
                <a:gd name="T25" fmla="*/ 32 h 192"/>
                <a:gd name="T26" fmla="*/ 112 w 190"/>
                <a:gd name="T27" fmla="*/ 16 h 192"/>
                <a:gd name="T28" fmla="*/ 110 w 190"/>
                <a:gd name="T29" fmla="*/ 6 h 192"/>
                <a:gd name="T30" fmla="*/ 102 w 190"/>
                <a:gd name="T31" fmla="*/ 0 h 192"/>
                <a:gd name="T32" fmla="*/ 86 w 190"/>
                <a:gd name="T33" fmla="*/ 2 h 192"/>
                <a:gd name="T34" fmla="*/ 80 w 190"/>
                <a:gd name="T35" fmla="*/ 10 h 192"/>
                <a:gd name="T36" fmla="*/ 78 w 190"/>
                <a:gd name="T37" fmla="*/ 24 h 192"/>
                <a:gd name="T38" fmla="*/ 72 w 190"/>
                <a:gd name="T39" fmla="*/ 28 h 192"/>
                <a:gd name="T40" fmla="*/ 50 w 190"/>
                <a:gd name="T41" fmla="*/ 28 h 192"/>
                <a:gd name="T42" fmla="*/ 42 w 190"/>
                <a:gd name="T43" fmla="*/ 22 h 192"/>
                <a:gd name="T44" fmla="*/ 32 w 190"/>
                <a:gd name="T45" fmla="*/ 24 h 192"/>
                <a:gd name="T46" fmla="*/ 22 w 190"/>
                <a:gd name="T47" fmla="*/ 36 h 192"/>
                <a:gd name="T48" fmla="*/ 24 w 190"/>
                <a:gd name="T49" fmla="*/ 46 h 192"/>
                <a:gd name="T50" fmla="*/ 32 w 190"/>
                <a:gd name="T51" fmla="*/ 58 h 192"/>
                <a:gd name="T52" fmla="*/ 32 w 190"/>
                <a:gd name="T53" fmla="*/ 66 h 192"/>
                <a:gd name="T54" fmla="*/ 16 w 190"/>
                <a:gd name="T55" fmla="*/ 80 h 192"/>
                <a:gd name="T56" fmla="*/ 6 w 190"/>
                <a:gd name="T57" fmla="*/ 80 h 192"/>
                <a:gd name="T58" fmla="*/ 0 w 190"/>
                <a:gd name="T59" fmla="*/ 90 h 192"/>
                <a:gd name="T60" fmla="*/ 0 w 190"/>
                <a:gd name="T61" fmla="*/ 106 h 192"/>
                <a:gd name="T62" fmla="*/ 10 w 190"/>
                <a:gd name="T63" fmla="*/ 112 h 192"/>
                <a:gd name="T64" fmla="*/ 24 w 190"/>
                <a:gd name="T65" fmla="*/ 114 h 192"/>
                <a:gd name="T66" fmla="*/ 28 w 190"/>
                <a:gd name="T67" fmla="*/ 120 h 192"/>
                <a:gd name="T68" fmla="*/ 28 w 190"/>
                <a:gd name="T69" fmla="*/ 140 h 192"/>
                <a:gd name="T70" fmla="*/ 22 w 190"/>
                <a:gd name="T71" fmla="*/ 148 h 192"/>
                <a:gd name="T72" fmla="*/ 24 w 190"/>
                <a:gd name="T73" fmla="*/ 158 h 192"/>
                <a:gd name="T74" fmla="*/ 36 w 190"/>
                <a:gd name="T75" fmla="*/ 170 h 192"/>
                <a:gd name="T76" fmla="*/ 46 w 190"/>
                <a:gd name="T77" fmla="*/ 168 h 192"/>
                <a:gd name="T78" fmla="*/ 58 w 190"/>
                <a:gd name="T79" fmla="*/ 160 h 192"/>
                <a:gd name="T80" fmla="*/ 64 w 190"/>
                <a:gd name="T81" fmla="*/ 160 h 192"/>
                <a:gd name="T82" fmla="*/ 80 w 190"/>
                <a:gd name="T83" fmla="*/ 176 h 192"/>
                <a:gd name="T84" fmla="*/ 80 w 190"/>
                <a:gd name="T85" fmla="*/ 186 h 192"/>
                <a:gd name="T86" fmla="*/ 90 w 190"/>
                <a:gd name="T87" fmla="*/ 192 h 192"/>
                <a:gd name="T88" fmla="*/ 106 w 190"/>
                <a:gd name="T89" fmla="*/ 190 h 192"/>
                <a:gd name="T90" fmla="*/ 112 w 190"/>
                <a:gd name="T91" fmla="*/ 182 h 192"/>
                <a:gd name="T92" fmla="*/ 114 w 190"/>
                <a:gd name="T93" fmla="*/ 168 h 192"/>
                <a:gd name="T94" fmla="*/ 120 w 190"/>
                <a:gd name="T95" fmla="*/ 164 h 192"/>
                <a:gd name="T96" fmla="*/ 140 w 190"/>
                <a:gd name="T97" fmla="*/ 164 h 192"/>
                <a:gd name="T98" fmla="*/ 148 w 190"/>
                <a:gd name="T99" fmla="*/ 170 h 192"/>
                <a:gd name="T100" fmla="*/ 158 w 190"/>
                <a:gd name="T101" fmla="*/ 168 h 192"/>
                <a:gd name="T102" fmla="*/ 170 w 190"/>
                <a:gd name="T103" fmla="*/ 156 h 192"/>
                <a:gd name="T104" fmla="*/ 168 w 190"/>
                <a:gd name="T105" fmla="*/ 146 h 192"/>
                <a:gd name="T106" fmla="*/ 160 w 190"/>
                <a:gd name="T107" fmla="*/ 134 h 192"/>
                <a:gd name="T108" fmla="*/ 160 w 190"/>
                <a:gd name="T109" fmla="*/ 126 h 192"/>
                <a:gd name="T110" fmla="*/ 174 w 190"/>
                <a:gd name="T111" fmla="*/ 11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0" h="192">
                  <a:moveTo>
                    <a:pt x="182" y="112"/>
                  </a:moveTo>
                  <a:lnTo>
                    <a:pt x="182" y="112"/>
                  </a:lnTo>
                  <a:lnTo>
                    <a:pt x="184" y="112"/>
                  </a:lnTo>
                  <a:lnTo>
                    <a:pt x="188" y="110"/>
                  </a:lnTo>
                  <a:lnTo>
                    <a:pt x="190" y="106"/>
                  </a:lnTo>
                  <a:lnTo>
                    <a:pt x="190" y="102"/>
                  </a:lnTo>
                  <a:lnTo>
                    <a:pt x="190" y="90"/>
                  </a:lnTo>
                  <a:lnTo>
                    <a:pt x="190" y="90"/>
                  </a:lnTo>
                  <a:lnTo>
                    <a:pt x="190" y="86"/>
                  </a:lnTo>
                  <a:lnTo>
                    <a:pt x="188" y="82"/>
                  </a:lnTo>
                  <a:lnTo>
                    <a:pt x="184" y="80"/>
                  </a:lnTo>
                  <a:lnTo>
                    <a:pt x="182" y="80"/>
                  </a:lnTo>
                  <a:lnTo>
                    <a:pt x="174" y="80"/>
                  </a:lnTo>
                  <a:lnTo>
                    <a:pt x="174" y="80"/>
                  </a:lnTo>
                  <a:lnTo>
                    <a:pt x="168" y="78"/>
                  </a:lnTo>
                  <a:lnTo>
                    <a:pt x="164" y="76"/>
                  </a:lnTo>
                  <a:lnTo>
                    <a:pt x="162" y="72"/>
                  </a:lnTo>
                  <a:lnTo>
                    <a:pt x="162" y="72"/>
                  </a:lnTo>
                  <a:lnTo>
                    <a:pt x="160" y="62"/>
                  </a:lnTo>
                  <a:lnTo>
                    <a:pt x="160" y="56"/>
                  </a:lnTo>
                  <a:lnTo>
                    <a:pt x="162" y="52"/>
                  </a:lnTo>
                  <a:lnTo>
                    <a:pt x="168" y="46"/>
                  </a:lnTo>
                  <a:lnTo>
                    <a:pt x="168" y="46"/>
                  </a:lnTo>
                  <a:lnTo>
                    <a:pt x="170" y="44"/>
                  </a:lnTo>
                  <a:lnTo>
                    <a:pt x="170" y="40"/>
                  </a:lnTo>
                  <a:lnTo>
                    <a:pt x="170" y="36"/>
                  </a:lnTo>
                  <a:lnTo>
                    <a:pt x="168" y="34"/>
                  </a:lnTo>
                  <a:lnTo>
                    <a:pt x="158" y="24"/>
                  </a:lnTo>
                  <a:lnTo>
                    <a:pt x="158" y="24"/>
                  </a:lnTo>
                  <a:lnTo>
                    <a:pt x="156" y="22"/>
                  </a:lnTo>
                  <a:lnTo>
                    <a:pt x="152" y="22"/>
                  </a:lnTo>
                  <a:lnTo>
                    <a:pt x="148" y="22"/>
                  </a:lnTo>
                  <a:lnTo>
                    <a:pt x="144" y="24"/>
                  </a:lnTo>
                  <a:lnTo>
                    <a:pt x="140" y="28"/>
                  </a:lnTo>
                  <a:lnTo>
                    <a:pt x="140" y="28"/>
                  </a:lnTo>
                  <a:lnTo>
                    <a:pt x="134" y="32"/>
                  </a:lnTo>
                  <a:lnTo>
                    <a:pt x="130" y="32"/>
                  </a:lnTo>
                  <a:lnTo>
                    <a:pt x="126" y="32"/>
                  </a:lnTo>
                  <a:lnTo>
                    <a:pt x="126" y="32"/>
                  </a:lnTo>
                  <a:lnTo>
                    <a:pt x="118" y="26"/>
                  </a:lnTo>
                  <a:lnTo>
                    <a:pt x="114" y="22"/>
                  </a:lnTo>
                  <a:lnTo>
                    <a:pt x="112" y="16"/>
                  </a:lnTo>
                  <a:lnTo>
                    <a:pt x="112" y="10"/>
                  </a:lnTo>
                  <a:lnTo>
                    <a:pt x="112" y="10"/>
                  </a:lnTo>
                  <a:lnTo>
                    <a:pt x="110" y="6"/>
                  </a:lnTo>
                  <a:lnTo>
                    <a:pt x="108" y="4"/>
                  </a:lnTo>
                  <a:lnTo>
                    <a:pt x="106" y="2"/>
                  </a:lnTo>
                  <a:lnTo>
                    <a:pt x="102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86" y="2"/>
                  </a:lnTo>
                  <a:lnTo>
                    <a:pt x="82" y="4"/>
                  </a:lnTo>
                  <a:lnTo>
                    <a:pt x="80" y="6"/>
                  </a:lnTo>
                  <a:lnTo>
                    <a:pt x="80" y="10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8" y="24"/>
                  </a:lnTo>
                  <a:lnTo>
                    <a:pt x="74" y="28"/>
                  </a:lnTo>
                  <a:lnTo>
                    <a:pt x="72" y="28"/>
                  </a:lnTo>
                  <a:lnTo>
                    <a:pt x="72" y="28"/>
                  </a:lnTo>
                  <a:lnTo>
                    <a:pt x="62" y="30"/>
                  </a:lnTo>
                  <a:lnTo>
                    <a:pt x="56" y="30"/>
                  </a:lnTo>
                  <a:lnTo>
                    <a:pt x="50" y="28"/>
                  </a:lnTo>
                  <a:lnTo>
                    <a:pt x="46" y="24"/>
                  </a:lnTo>
                  <a:lnTo>
                    <a:pt x="46" y="24"/>
                  </a:lnTo>
                  <a:lnTo>
                    <a:pt x="42" y="22"/>
                  </a:lnTo>
                  <a:lnTo>
                    <a:pt x="40" y="22"/>
                  </a:lnTo>
                  <a:lnTo>
                    <a:pt x="36" y="22"/>
                  </a:lnTo>
                  <a:lnTo>
                    <a:pt x="32" y="24"/>
                  </a:lnTo>
                  <a:lnTo>
                    <a:pt x="24" y="34"/>
                  </a:lnTo>
                  <a:lnTo>
                    <a:pt x="24" y="34"/>
                  </a:lnTo>
                  <a:lnTo>
                    <a:pt x="22" y="36"/>
                  </a:lnTo>
                  <a:lnTo>
                    <a:pt x="20" y="40"/>
                  </a:lnTo>
                  <a:lnTo>
                    <a:pt x="22" y="44"/>
                  </a:lnTo>
                  <a:lnTo>
                    <a:pt x="24" y="46"/>
                  </a:lnTo>
                  <a:lnTo>
                    <a:pt x="28" y="52"/>
                  </a:lnTo>
                  <a:lnTo>
                    <a:pt x="28" y="52"/>
                  </a:lnTo>
                  <a:lnTo>
                    <a:pt x="32" y="58"/>
                  </a:lnTo>
                  <a:lnTo>
                    <a:pt x="32" y="62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26" y="74"/>
                  </a:lnTo>
                  <a:lnTo>
                    <a:pt x="20" y="78"/>
                  </a:lnTo>
                  <a:lnTo>
                    <a:pt x="16" y="80"/>
                  </a:lnTo>
                  <a:lnTo>
                    <a:pt x="10" y="80"/>
                  </a:lnTo>
                  <a:lnTo>
                    <a:pt x="10" y="80"/>
                  </a:lnTo>
                  <a:lnTo>
                    <a:pt x="6" y="80"/>
                  </a:lnTo>
                  <a:lnTo>
                    <a:pt x="2" y="82"/>
                  </a:lnTo>
                  <a:lnTo>
                    <a:pt x="0" y="86"/>
                  </a:lnTo>
                  <a:lnTo>
                    <a:pt x="0" y="90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0" y="106"/>
                  </a:lnTo>
                  <a:lnTo>
                    <a:pt x="2" y="110"/>
                  </a:lnTo>
                  <a:lnTo>
                    <a:pt x="6" y="112"/>
                  </a:lnTo>
                  <a:lnTo>
                    <a:pt x="10" y="112"/>
                  </a:lnTo>
                  <a:lnTo>
                    <a:pt x="16" y="112"/>
                  </a:lnTo>
                  <a:lnTo>
                    <a:pt x="16" y="112"/>
                  </a:lnTo>
                  <a:lnTo>
                    <a:pt x="24" y="114"/>
                  </a:lnTo>
                  <a:lnTo>
                    <a:pt x="26" y="116"/>
                  </a:lnTo>
                  <a:lnTo>
                    <a:pt x="28" y="120"/>
                  </a:lnTo>
                  <a:lnTo>
                    <a:pt x="28" y="120"/>
                  </a:lnTo>
                  <a:lnTo>
                    <a:pt x="30" y="130"/>
                  </a:lnTo>
                  <a:lnTo>
                    <a:pt x="30" y="136"/>
                  </a:lnTo>
                  <a:lnTo>
                    <a:pt x="28" y="140"/>
                  </a:lnTo>
                  <a:lnTo>
                    <a:pt x="24" y="146"/>
                  </a:lnTo>
                  <a:lnTo>
                    <a:pt x="24" y="146"/>
                  </a:lnTo>
                  <a:lnTo>
                    <a:pt x="22" y="148"/>
                  </a:lnTo>
                  <a:lnTo>
                    <a:pt x="20" y="152"/>
                  </a:lnTo>
                  <a:lnTo>
                    <a:pt x="22" y="156"/>
                  </a:lnTo>
                  <a:lnTo>
                    <a:pt x="24" y="158"/>
                  </a:lnTo>
                  <a:lnTo>
                    <a:pt x="32" y="168"/>
                  </a:lnTo>
                  <a:lnTo>
                    <a:pt x="32" y="168"/>
                  </a:lnTo>
                  <a:lnTo>
                    <a:pt x="36" y="170"/>
                  </a:lnTo>
                  <a:lnTo>
                    <a:pt x="40" y="170"/>
                  </a:lnTo>
                  <a:lnTo>
                    <a:pt x="42" y="170"/>
                  </a:lnTo>
                  <a:lnTo>
                    <a:pt x="46" y="168"/>
                  </a:lnTo>
                  <a:lnTo>
                    <a:pt x="50" y="164"/>
                  </a:lnTo>
                  <a:lnTo>
                    <a:pt x="50" y="164"/>
                  </a:lnTo>
                  <a:lnTo>
                    <a:pt x="58" y="160"/>
                  </a:lnTo>
                  <a:lnTo>
                    <a:pt x="62" y="160"/>
                  </a:lnTo>
                  <a:lnTo>
                    <a:pt x="64" y="160"/>
                  </a:lnTo>
                  <a:lnTo>
                    <a:pt x="64" y="160"/>
                  </a:lnTo>
                  <a:lnTo>
                    <a:pt x="74" y="166"/>
                  </a:lnTo>
                  <a:lnTo>
                    <a:pt x="78" y="170"/>
                  </a:lnTo>
                  <a:lnTo>
                    <a:pt x="80" y="176"/>
                  </a:lnTo>
                  <a:lnTo>
                    <a:pt x="80" y="182"/>
                  </a:lnTo>
                  <a:lnTo>
                    <a:pt x="80" y="182"/>
                  </a:lnTo>
                  <a:lnTo>
                    <a:pt x="80" y="186"/>
                  </a:lnTo>
                  <a:lnTo>
                    <a:pt x="82" y="188"/>
                  </a:lnTo>
                  <a:lnTo>
                    <a:pt x="86" y="190"/>
                  </a:lnTo>
                  <a:lnTo>
                    <a:pt x="90" y="192"/>
                  </a:lnTo>
                  <a:lnTo>
                    <a:pt x="102" y="192"/>
                  </a:lnTo>
                  <a:lnTo>
                    <a:pt x="102" y="192"/>
                  </a:lnTo>
                  <a:lnTo>
                    <a:pt x="106" y="190"/>
                  </a:lnTo>
                  <a:lnTo>
                    <a:pt x="108" y="188"/>
                  </a:lnTo>
                  <a:lnTo>
                    <a:pt x="110" y="186"/>
                  </a:lnTo>
                  <a:lnTo>
                    <a:pt x="112" y="182"/>
                  </a:lnTo>
                  <a:lnTo>
                    <a:pt x="112" y="176"/>
                  </a:lnTo>
                  <a:lnTo>
                    <a:pt x="112" y="176"/>
                  </a:lnTo>
                  <a:lnTo>
                    <a:pt x="114" y="168"/>
                  </a:lnTo>
                  <a:lnTo>
                    <a:pt x="116" y="164"/>
                  </a:lnTo>
                  <a:lnTo>
                    <a:pt x="120" y="164"/>
                  </a:lnTo>
                  <a:lnTo>
                    <a:pt x="120" y="164"/>
                  </a:lnTo>
                  <a:lnTo>
                    <a:pt x="130" y="162"/>
                  </a:lnTo>
                  <a:lnTo>
                    <a:pt x="136" y="162"/>
                  </a:lnTo>
                  <a:lnTo>
                    <a:pt x="140" y="164"/>
                  </a:lnTo>
                  <a:lnTo>
                    <a:pt x="144" y="168"/>
                  </a:lnTo>
                  <a:lnTo>
                    <a:pt x="144" y="168"/>
                  </a:lnTo>
                  <a:lnTo>
                    <a:pt x="148" y="170"/>
                  </a:lnTo>
                  <a:lnTo>
                    <a:pt x="152" y="170"/>
                  </a:lnTo>
                  <a:lnTo>
                    <a:pt x="156" y="170"/>
                  </a:lnTo>
                  <a:lnTo>
                    <a:pt x="158" y="168"/>
                  </a:lnTo>
                  <a:lnTo>
                    <a:pt x="168" y="158"/>
                  </a:lnTo>
                  <a:lnTo>
                    <a:pt x="168" y="158"/>
                  </a:lnTo>
                  <a:lnTo>
                    <a:pt x="170" y="156"/>
                  </a:lnTo>
                  <a:lnTo>
                    <a:pt x="170" y="152"/>
                  </a:lnTo>
                  <a:lnTo>
                    <a:pt x="170" y="148"/>
                  </a:lnTo>
                  <a:lnTo>
                    <a:pt x="168" y="146"/>
                  </a:lnTo>
                  <a:lnTo>
                    <a:pt x="162" y="140"/>
                  </a:lnTo>
                  <a:lnTo>
                    <a:pt x="162" y="140"/>
                  </a:lnTo>
                  <a:lnTo>
                    <a:pt x="160" y="134"/>
                  </a:lnTo>
                  <a:lnTo>
                    <a:pt x="158" y="130"/>
                  </a:lnTo>
                  <a:lnTo>
                    <a:pt x="160" y="126"/>
                  </a:lnTo>
                  <a:lnTo>
                    <a:pt x="160" y="126"/>
                  </a:lnTo>
                  <a:lnTo>
                    <a:pt x="166" y="118"/>
                  </a:lnTo>
                  <a:lnTo>
                    <a:pt x="170" y="114"/>
                  </a:lnTo>
                  <a:lnTo>
                    <a:pt x="174" y="112"/>
                  </a:lnTo>
                  <a:lnTo>
                    <a:pt x="182" y="112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Rectangle 9">
              <a:extLst>
                <a:ext uri="{FF2B5EF4-FFF2-40B4-BE49-F238E27FC236}">
                  <a16:creationId xmlns:a16="http://schemas.microsoft.com/office/drawing/2014/main" id="{38E664C1-1F2B-4684-ABEE-C48A1101470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682750" y="1175339"/>
              <a:ext cx="263524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Rectangle 10">
              <a:extLst>
                <a:ext uri="{FF2B5EF4-FFF2-40B4-BE49-F238E27FC236}">
                  <a16:creationId xmlns:a16="http://schemas.microsoft.com/office/drawing/2014/main" id="{24DF965D-056D-4754-8617-4F0483C6FA9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682750" y="1461088"/>
              <a:ext cx="123826" cy="34924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Rectangle 11">
              <a:extLst>
                <a:ext uri="{FF2B5EF4-FFF2-40B4-BE49-F238E27FC236}">
                  <a16:creationId xmlns:a16="http://schemas.microsoft.com/office/drawing/2014/main" id="{BAF95B2A-0A3A-422E-B944-EFF1597F5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2750" y="1546225"/>
              <a:ext cx="263525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Rectangle 12">
              <a:extLst>
                <a:ext uri="{FF2B5EF4-FFF2-40B4-BE49-F238E27FC236}">
                  <a16:creationId xmlns:a16="http://schemas.microsoft.com/office/drawing/2014/main" id="{FD635A42-C5D1-43A2-B3BD-770516D14C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06576" y="1270588"/>
              <a:ext cx="139701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Rectangle 13">
              <a:extLst>
                <a:ext uri="{FF2B5EF4-FFF2-40B4-BE49-F238E27FC236}">
                  <a16:creationId xmlns:a16="http://schemas.microsoft.com/office/drawing/2014/main" id="{55897ED7-FDC2-4EFD-9107-DD0BF0D4586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806576" y="1365839"/>
              <a:ext cx="139701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Rectangle 14">
              <a:extLst>
                <a:ext uri="{FF2B5EF4-FFF2-40B4-BE49-F238E27FC236}">
                  <a16:creationId xmlns:a16="http://schemas.microsoft.com/office/drawing/2014/main" id="{4E5BAC65-B924-4EA0-B1C1-3E82284373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1641475"/>
              <a:ext cx="139700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Rectangle 15">
              <a:extLst>
                <a:ext uri="{FF2B5EF4-FFF2-40B4-BE49-F238E27FC236}">
                  <a16:creationId xmlns:a16="http://schemas.microsoft.com/office/drawing/2014/main" id="{49D9BE8D-6F7D-463F-A9BE-2ECA66F7DD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6575" y="1736725"/>
              <a:ext cx="139700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Rectangle 16">
              <a:extLst>
                <a:ext uri="{FF2B5EF4-FFF2-40B4-BE49-F238E27FC236}">
                  <a16:creationId xmlns:a16="http://schemas.microsoft.com/office/drawing/2014/main" id="{A41B9B06-09AF-4204-A799-B144B6768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2750" y="1831975"/>
              <a:ext cx="117475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Rectangle 19">
              <a:extLst>
                <a:ext uri="{FF2B5EF4-FFF2-40B4-BE49-F238E27FC236}">
                  <a16:creationId xmlns:a16="http://schemas.microsoft.com/office/drawing/2014/main" id="{B447EB8F-1FAA-4B91-B984-22FD35E48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500" y="1831975"/>
              <a:ext cx="117475" cy="38100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Rectangle 20">
              <a:extLst>
                <a:ext uri="{FF2B5EF4-FFF2-40B4-BE49-F238E27FC236}">
                  <a16:creationId xmlns:a16="http://schemas.microsoft.com/office/drawing/2014/main" id="{4C2BC800-DD5B-4BDE-BCF5-D21F1D1DAA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500" y="1927225"/>
              <a:ext cx="238125" cy="34925"/>
            </a:xfrm>
            <a:prstGeom prst="rect">
              <a:avLst/>
            </a:prstGeom>
            <a:solidFill>
              <a:srgbClr val="5871B5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Line 21">
              <a:extLst>
                <a:ext uri="{FF2B5EF4-FFF2-40B4-BE49-F238E27FC236}">
                  <a16:creationId xmlns:a16="http://schemas.microsoft.com/office/drawing/2014/main" id="{5C8BD304-E3DB-4B73-A690-D9C1A58206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32000" y="1016000"/>
              <a:ext cx="828675" cy="0"/>
            </a:xfrm>
            <a:prstGeom prst="line">
              <a:avLst/>
            </a:prstGeom>
            <a:noFill/>
            <a:ln w="12700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Rectangle 22">
              <a:extLst>
                <a:ext uri="{FF2B5EF4-FFF2-40B4-BE49-F238E27FC236}">
                  <a16:creationId xmlns:a16="http://schemas.microsoft.com/office/drawing/2014/main" id="{A2A43767-BB47-414B-AA9C-0F1AF64C9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4550" y="892175"/>
              <a:ext cx="47625" cy="47625"/>
            </a:xfrm>
            <a:prstGeom prst="rect">
              <a:avLst/>
            </a:prstGeom>
            <a:solidFill>
              <a:srgbClr val="5567AF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Rectangle 23">
              <a:extLst>
                <a:ext uri="{FF2B5EF4-FFF2-40B4-BE49-F238E27FC236}">
                  <a16:creationId xmlns:a16="http://schemas.microsoft.com/office/drawing/2014/main" id="{58C610B9-7160-454C-970C-73BEC2076E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2500" y="892175"/>
              <a:ext cx="47625" cy="47625"/>
            </a:xfrm>
            <a:prstGeom prst="rect">
              <a:avLst/>
            </a:prstGeom>
            <a:solidFill>
              <a:srgbClr val="5567AF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24">
              <a:extLst>
                <a:ext uri="{FF2B5EF4-FFF2-40B4-BE49-F238E27FC236}">
                  <a16:creationId xmlns:a16="http://schemas.microsoft.com/office/drawing/2014/main" id="{45210580-C55F-4679-9FF2-62CB0FCBEF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7275" y="892175"/>
              <a:ext cx="47625" cy="47625"/>
            </a:xfrm>
            <a:prstGeom prst="rect">
              <a:avLst/>
            </a:prstGeom>
            <a:solidFill>
              <a:srgbClr val="5567AF"/>
            </a:solidFill>
            <a:ln w="12700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25">
              <a:extLst>
                <a:ext uri="{FF2B5EF4-FFF2-40B4-BE49-F238E27FC236}">
                  <a16:creationId xmlns:a16="http://schemas.microsoft.com/office/drawing/2014/main" id="{C14FB7FC-E49E-416A-8F5A-7CBF6C2B87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825" y="1292225"/>
              <a:ext cx="73025" cy="73025"/>
            </a:xfrm>
            <a:custGeom>
              <a:avLst/>
              <a:gdLst>
                <a:gd name="T0" fmla="*/ 46 w 46"/>
                <a:gd name="T1" fmla="*/ 22 h 46"/>
                <a:gd name="T2" fmla="*/ 46 w 46"/>
                <a:gd name="T3" fmla="*/ 22 h 46"/>
                <a:gd name="T4" fmla="*/ 44 w 46"/>
                <a:gd name="T5" fmla="*/ 32 h 46"/>
                <a:gd name="T6" fmla="*/ 38 w 46"/>
                <a:gd name="T7" fmla="*/ 38 h 46"/>
                <a:gd name="T8" fmla="*/ 32 w 46"/>
                <a:gd name="T9" fmla="*/ 44 h 46"/>
                <a:gd name="T10" fmla="*/ 22 w 46"/>
                <a:gd name="T11" fmla="*/ 46 h 46"/>
                <a:gd name="T12" fmla="*/ 22 w 46"/>
                <a:gd name="T13" fmla="*/ 46 h 46"/>
                <a:gd name="T14" fmla="*/ 14 w 46"/>
                <a:gd name="T15" fmla="*/ 44 h 46"/>
                <a:gd name="T16" fmla="*/ 6 w 46"/>
                <a:gd name="T17" fmla="*/ 38 h 46"/>
                <a:gd name="T18" fmla="*/ 2 w 46"/>
                <a:gd name="T19" fmla="*/ 32 h 46"/>
                <a:gd name="T20" fmla="*/ 0 w 46"/>
                <a:gd name="T21" fmla="*/ 22 h 46"/>
                <a:gd name="T22" fmla="*/ 0 w 46"/>
                <a:gd name="T23" fmla="*/ 22 h 46"/>
                <a:gd name="T24" fmla="*/ 2 w 46"/>
                <a:gd name="T25" fmla="*/ 14 h 46"/>
                <a:gd name="T26" fmla="*/ 6 w 46"/>
                <a:gd name="T27" fmla="*/ 6 h 46"/>
                <a:gd name="T28" fmla="*/ 14 w 46"/>
                <a:gd name="T29" fmla="*/ 2 h 46"/>
                <a:gd name="T30" fmla="*/ 22 w 46"/>
                <a:gd name="T31" fmla="*/ 0 h 46"/>
                <a:gd name="T32" fmla="*/ 22 w 46"/>
                <a:gd name="T33" fmla="*/ 0 h 46"/>
                <a:gd name="T34" fmla="*/ 32 w 46"/>
                <a:gd name="T35" fmla="*/ 2 h 46"/>
                <a:gd name="T36" fmla="*/ 38 w 46"/>
                <a:gd name="T37" fmla="*/ 6 h 46"/>
                <a:gd name="T38" fmla="*/ 44 w 46"/>
                <a:gd name="T39" fmla="*/ 14 h 46"/>
                <a:gd name="T40" fmla="*/ 46 w 46"/>
                <a:gd name="T41" fmla="*/ 22 h 46"/>
                <a:gd name="T42" fmla="*/ 46 w 46"/>
                <a:gd name="T43" fmla="*/ 2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46">
                  <a:moveTo>
                    <a:pt x="46" y="22"/>
                  </a:moveTo>
                  <a:lnTo>
                    <a:pt x="46" y="22"/>
                  </a:lnTo>
                  <a:lnTo>
                    <a:pt x="44" y="32"/>
                  </a:lnTo>
                  <a:lnTo>
                    <a:pt x="38" y="38"/>
                  </a:lnTo>
                  <a:lnTo>
                    <a:pt x="32" y="44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14" y="44"/>
                  </a:lnTo>
                  <a:lnTo>
                    <a:pt x="6" y="38"/>
                  </a:lnTo>
                  <a:lnTo>
                    <a:pt x="2" y="3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14"/>
                  </a:lnTo>
                  <a:lnTo>
                    <a:pt x="6" y="6"/>
                  </a:lnTo>
                  <a:lnTo>
                    <a:pt x="14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32" y="2"/>
                  </a:lnTo>
                  <a:lnTo>
                    <a:pt x="38" y="6"/>
                  </a:lnTo>
                  <a:lnTo>
                    <a:pt x="44" y="14"/>
                  </a:lnTo>
                  <a:lnTo>
                    <a:pt x="46" y="22"/>
                  </a:lnTo>
                  <a:lnTo>
                    <a:pt x="46" y="22"/>
                  </a:lnTo>
                  <a:close/>
                </a:path>
              </a:pathLst>
            </a:custGeom>
            <a:solidFill>
              <a:srgbClr val="5567AF"/>
            </a:solidFill>
            <a:ln w="1270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3" name="Rectangle 182">
            <a:extLst>
              <a:ext uri="{FF2B5EF4-FFF2-40B4-BE49-F238E27FC236}">
                <a16:creationId xmlns:a16="http://schemas.microsoft.com/office/drawing/2014/main" id="{A1EAC33D-1024-4D52-87AC-AC0D52FACBE1}"/>
              </a:ext>
            </a:extLst>
          </p:cNvPr>
          <p:cNvSpPr/>
          <p:nvPr/>
        </p:nvSpPr>
        <p:spPr>
          <a:xfrm>
            <a:off x="4482225" y="852252"/>
            <a:ext cx="45719" cy="10552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7283FCB2-D323-4485-91FC-4E2E4036401D}"/>
              </a:ext>
            </a:extLst>
          </p:cNvPr>
          <p:cNvSpPr/>
          <p:nvPr/>
        </p:nvSpPr>
        <p:spPr>
          <a:xfrm>
            <a:off x="4482225" y="2067693"/>
            <a:ext cx="45719" cy="10923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26A5F72B-B027-4A1C-B508-433EDFE3AEFA}"/>
              </a:ext>
            </a:extLst>
          </p:cNvPr>
          <p:cNvSpPr/>
          <p:nvPr/>
        </p:nvSpPr>
        <p:spPr>
          <a:xfrm>
            <a:off x="4482225" y="3299263"/>
            <a:ext cx="45719" cy="12073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B4848727-43ED-4586-85BB-3EACC301A6ED}"/>
              </a:ext>
            </a:extLst>
          </p:cNvPr>
          <p:cNvSpPr/>
          <p:nvPr/>
        </p:nvSpPr>
        <p:spPr>
          <a:xfrm>
            <a:off x="8799315" y="852252"/>
            <a:ext cx="45719" cy="10552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AD261C15-EC47-42FE-A5C4-689E8F619B90}"/>
              </a:ext>
            </a:extLst>
          </p:cNvPr>
          <p:cNvSpPr/>
          <p:nvPr/>
        </p:nvSpPr>
        <p:spPr>
          <a:xfrm>
            <a:off x="8765695" y="2067694"/>
            <a:ext cx="45719" cy="10552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814C3002-0B94-4A93-B868-6EC4C0AB7ABF}"/>
              </a:ext>
            </a:extLst>
          </p:cNvPr>
          <p:cNvSpPr/>
          <p:nvPr/>
        </p:nvSpPr>
        <p:spPr>
          <a:xfrm>
            <a:off x="8745523" y="3239844"/>
            <a:ext cx="46734" cy="110795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BF6375A9-C262-56C9-D33E-6BF00E3753CD}"/>
              </a:ext>
            </a:extLst>
          </p:cNvPr>
          <p:cNvSpPr txBox="1">
            <a:spLocks/>
          </p:cNvSpPr>
          <p:nvPr/>
        </p:nvSpPr>
        <p:spPr>
          <a:xfrm>
            <a:off x="5177086" y="70415"/>
            <a:ext cx="3810704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 June 2022 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50C23235-FE4F-4933-9FE1-E61DFFAD995B}"/>
              </a:ext>
            </a:extLst>
          </p:cNvPr>
          <p:cNvSpPr/>
          <p:nvPr/>
        </p:nvSpPr>
        <p:spPr>
          <a:xfrm>
            <a:off x="5513825" y="3266191"/>
            <a:ext cx="3274729" cy="1323403"/>
          </a:xfrm>
          <a:prstGeom prst="rect">
            <a:avLst/>
          </a:prstGeom>
        </p:spPr>
        <p:txBody>
          <a:bodyPr wrap="square" lIns="182843" tIns="91422" rIns="182843" bIns="91422" anchor="t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+mj-lt"/>
                <a:ea typeface="Open Sans" panose="020B0606030504020204" pitchFamily="34" charset="0"/>
                <a:cs typeface="Calibri Light" panose="020F0302020204030204" pitchFamily="34" charset="0"/>
              </a:rPr>
              <a:t>Rialto, Leganto</a:t>
            </a:r>
          </a:p>
          <a:p>
            <a:r>
              <a:rPr lang="en-US" sz="1400" dirty="0">
                <a:latin typeface="Calibri"/>
                <a:ea typeface="Open Sans"/>
                <a:cs typeface="Calibri Light"/>
              </a:rPr>
              <a:t>Rialto: Interviewing candidates for growth position in EMEA</a:t>
            </a:r>
          </a:p>
          <a:p>
            <a:r>
              <a:rPr lang="en-US" sz="1400" dirty="0">
                <a:latin typeface="Calibri"/>
                <a:ea typeface="Open Sans"/>
                <a:cs typeface="Calibri Light"/>
              </a:rPr>
              <a:t>Leganto: LTI 1.1 deprecated, increase in cases regarding upgrading to LTI 1.3</a:t>
            </a:r>
            <a:endParaRPr lang="en-US" sz="1400" dirty="0">
              <a:ea typeface="Open Sans"/>
              <a:cs typeface="Calibri Light"/>
            </a:endParaRPr>
          </a:p>
        </p:txBody>
      </p:sp>
      <p:pic>
        <p:nvPicPr>
          <p:cNvPr id="14" name="Picture 1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C6126C2-B25D-4A1F-B102-3491ADA82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024" y="34497"/>
            <a:ext cx="1566926" cy="79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03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E06FA-78BC-4C4B-99C9-F29C4455D8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Manager: Linda</a:t>
            </a:r>
            <a:br>
              <a:rPr lang="en-US">
                <a:cs typeface="Calibri"/>
              </a:rPr>
            </a:br>
            <a:r>
              <a:rPr lang="en-US">
                <a:cs typeface="Calibri"/>
              </a:rPr>
              <a:t>Voyager, NA Aleph and Projects</a:t>
            </a:r>
          </a:p>
        </p:txBody>
      </p:sp>
    </p:spTree>
    <p:extLst>
      <p:ext uri="{BB962C8B-B14F-4D97-AF65-F5344CB8AC3E}">
        <p14:creationId xmlns:p14="http://schemas.microsoft.com/office/powerpoint/2010/main" val="22661770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Mature Satisfaction Surveys (this month)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51209" y="3891522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115" indent="-285115">
              <a:buFont typeface="Arial" panose="020B0604020202020204" pitchFamily="34" charset="0"/>
              <a:buChar char="•"/>
            </a:pPr>
            <a:endParaRPr lang="en-US" sz="1100">
              <a:latin typeface="Calibri Light"/>
              <a:cs typeface="Calibri Light"/>
              <a:hlinkClick r:id="rId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BFE9C483-DDA9-4E77-B9FF-1F8D8177B8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7871486"/>
              </p:ext>
            </p:extLst>
          </p:nvPr>
        </p:nvGraphicFramePr>
        <p:xfrm>
          <a:off x="2280715" y="511811"/>
          <a:ext cx="455930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347832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Mature Products – Open vs. Closed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C0942B-0DC4-4B14-9AC4-6842DD608F1F}"/>
              </a:ext>
            </a:extLst>
          </p:cNvPr>
          <p:cNvSpPr/>
          <p:nvPr/>
        </p:nvSpPr>
        <p:spPr>
          <a:xfrm>
            <a:off x="107504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EA55BC-E2A8-48E6-98CC-03ADD75DDF64}"/>
              </a:ext>
            </a:extLst>
          </p:cNvPr>
          <p:cNvSpPr/>
          <p:nvPr/>
        </p:nvSpPr>
        <p:spPr>
          <a:xfrm>
            <a:off x="107504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B24D20-49A1-4029-86A2-1D22B6AC1C9F}"/>
              </a:ext>
            </a:extLst>
          </p:cNvPr>
          <p:cNvSpPr/>
          <p:nvPr/>
        </p:nvSpPr>
        <p:spPr>
          <a:xfrm>
            <a:off x="4710092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646337-819A-4036-9BF1-981F24BD9DC7}"/>
              </a:ext>
            </a:extLst>
          </p:cNvPr>
          <p:cNvSpPr/>
          <p:nvPr/>
        </p:nvSpPr>
        <p:spPr>
          <a:xfrm>
            <a:off x="4710092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D9171B6E-63B8-478C-96C3-4AB2F3E3FE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8879349"/>
              </p:ext>
            </p:extLst>
          </p:nvPr>
        </p:nvGraphicFramePr>
        <p:xfrm>
          <a:off x="107504" y="646479"/>
          <a:ext cx="8923067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7761461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Mature Products – Projects This Month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C0942B-0DC4-4B14-9AC4-6842DD608F1F}"/>
              </a:ext>
            </a:extLst>
          </p:cNvPr>
          <p:cNvSpPr/>
          <p:nvPr/>
        </p:nvSpPr>
        <p:spPr>
          <a:xfrm>
            <a:off x="107504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Projects being staggered due to staffing issue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EA55BC-E2A8-48E6-98CC-03ADD75DDF64}"/>
              </a:ext>
            </a:extLst>
          </p:cNvPr>
          <p:cNvSpPr/>
          <p:nvPr/>
        </p:nvSpPr>
        <p:spPr>
          <a:xfrm>
            <a:off x="107504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B24D20-49A1-4029-86A2-1D22B6AC1C9F}"/>
              </a:ext>
            </a:extLst>
          </p:cNvPr>
          <p:cNvSpPr/>
          <p:nvPr/>
        </p:nvSpPr>
        <p:spPr>
          <a:xfrm>
            <a:off x="4710092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646337-819A-4036-9BF1-981F24BD9DC7}"/>
              </a:ext>
            </a:extLst>
          </p:cNvPr>
          <p:cNvSpPr/>
          <p:nvPr/>
        </p:nvSpPr>
        <p:spPr>
          <a:xfrm>
            <a:off x="4710092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B125F667-F417-4BF7-B5AA-536F4770F1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9363073"/>
              </p:ext>
            </p:extLst>
          </p:nvPr>
        </p:nvGraphicFramePr>
        <p:xfrm>
          <a:off x="2141984" y="615107"/>
          <a:ext cx="457200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928357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Mature Products –Projects This Month (Details)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B24D20-49A1-4029-86A2-1D22B6AC1C9F}"/>
              </a:ext>
            </a:extLst>
          </p:cNvPr>
          <p:cNvSpPr/>
          <p:nvPr/>
        </p:nvSpPr>
        <p:spPr>
          <a:xfrm>
            <a:off x="4710092" y="4497021"/>
            <a:ext cx="4320480" cy="234969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2A777F7-41E2-49F5-ACD6-F1DDEE9DD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6074982"/>
              </p:ext>
            </p:extLst>
          </p:nvPr>
        </p:nvGraphicFramePr>
        <p:xfrm>
          <a:off x="170261" y="646478"/>
          <a:ext cx="8803478" cy="3027812"/>
        </p:xfrm>
        <a:graphic>
          <a:graphicData uri="http://schemas.openxmlformats.org/drawingml/2006/table">
            <a:tbl>
              <a:tblPr/>
              <a:tblGrid>
                <a:gridCol w="1363532">
                  <a:extLst>
                    <a:ext uri="{9D8B030D-6E8A-4147-A177-3AD203B41FA5}">
                      <a16:colId xmlns:a16="http://schemas.microsoft.com/office/drawing/2014/main" val="596970392"/>
                    </a:ext>
                  </a:extLst>
                </a:gridCol>
                <a:gridCol w="1619767">
                  <a:extLst>
                    <a:ext uri="{9D8B030D-6E8A-4147-A177-3AD203B41FA5}">
                      <a16:colId xmlns:a16="http://schemas.microsoft.com/office/drawing/2014/main" val="598500171"/>
                    </a:ext>
                  </a:extLst>
                </a:gridCol>
                <a:gridCol w="4063144">
                  <a:extLst>
                    <a:ext uri="{9D8B030D-6E8A-4147-A177-3AD203B41FA5}">
                      <a16:colId xmlns:a16="http://schemas.microsoft.com/office/drawing/2014/main" val="3089072635"/>
                    </a:ext>
                  </a:extLst>
                </a:gridCol>
                <a:gridCol w="750400">
                  <a:extLst>
                    <a:ext uri="{9D8B030D-6E8A-4147-A177-3AD203B41FA5}">
                      <a16:colId xmlns:a16="http://schemas.microsoft.com/office/drawing/2014/main" val="1314931232"/>
                    </a:ext>
                  </a:extLst>
                </a:gridCol>
                <a:gridCol w="1006635">
                  <a:extLst>
                    <a:ext uri="{9D8B030D-6E8A-4147-A177-3AD203B41FA5}">
                      <a16:colId xmlns:a16="http://schemas.microsoft.com/office/drawing/2014/main" val="4214486968"/>
                    </a:ext>
                  </a:extLst>
                </a:gridCol>
              </a:tblGrid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Klient Project: Project Name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Account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Project Products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Project Status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362073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NA220305-01BEREA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Berea College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Voyager Add. License Services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Complete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Completed This Month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889490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NA220298-PIEDM001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Piedmont Community College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Onboarding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69319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NA220281-01BSTNARCH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Boston Architectural College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Voyager Add. License Services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98985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NA220280-1LSUS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Louisiana State University Shreveport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Link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Booked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5758355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NA220277-01VUNI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Valparaiso University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Link; Summon Discovery Service and Syndetic Solutions for Summon Package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Booked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458004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NA220266-01ATI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Agilent Technologies Inc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Link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Booked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4327849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NA220265-1ATI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Agilent Technologies, Inc.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MARC Updates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Booked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1369391"/>
                  </a:ext>
                </a:extLst>
              </a:tr>
              <a:tr h="26829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NA220261-01ROBTMORR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Robert Morris University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Link; 360 Link; 360 Link; Summon Unified Discovery Service; Summon Unified Discovery Service; Summon Unified Discovery Service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Booked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3960194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NA220251-01CIALIB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CIA Library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MARC Updates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Booked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192667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NA220224-1HALCC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Halifax Community College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Summon Unified Discovery Service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2070357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NA220220-01YALE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Yale University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Voyager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Complete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Completed This Month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358032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NA220197-01NUNI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Niagara University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Link; Summon Unified Discovery Service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Booked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3707443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NA220181-1KEU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Kettering University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Summon Unified Discovery Service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Booked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725332"/>
                  </a:ext>
                </a:extLst>
              </a:tr>
              <a:tr h="26829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NA220167-01DVU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Delaware Valley University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Link; 360 Link; 360 Link; Summon Unified Discovery Service; Summon Unified Discovery Service; Summon Unified Discovery Service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Booked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4954594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NA220113-01MEC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Mercy College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Complete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Completed This Month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1218486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NA210110-01LOC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Library of Congress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Voyager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7080721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NA210077-null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 Piedmont Community College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Summon; 360 Link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7399131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NA210034-01LOC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Library of Congress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Voyager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2752395"/>
                  </a:ext>
                </a:extLst>
              </a:tr>
              <a:tr h="13840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NA210316-01STANFD</a:t>
                      </a:r>
                    </a:p>
                  </a:txBody>
                  <a:tcPr marL="4416" marR="4416" marT="4416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Stanford University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SFX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4416" marR="4416" marT="4416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282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04481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E06FA-78BC-4C4B-99C9-F29C4455D8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Team Lead: Dominic</a:t>
            </a:r>
            <a:br>
              <a:rPr lang="en-US">
                <a:cs typeface="Calibri"/>
              </a:rPr>
            </a:br>
            <a:r>
              <a:rPr lang="en-US">
                <a:cs typeface="Calibri"/>
              </a:rPr>
              <a:t>Rialto and Leganto</a:t>
            </a:r>
          </a:p>
        </p:txBody>
      </p:sp>
    </p:spTree>
    <p:extLst>
      <p:ext uri="{BB962C8B-B14F-4D97-AF65-F5344CB8AC3E}">
        <p14:creationId xmlns:p14="http://schemas.microsoft.com/office/powerpoint/2010/main" val="13268143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Rialto Satisfaction and Aging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51209" y="3891522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24BB95F3-F303-4944-BF29-126C7B5D55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0599236"/>
              </p:ext>
            </p:extLst>
          </p:nvPr>
        </p:nvGraphicFramePr>
        <p:xfrm>
          <a:off x="170124" y="542803"/>
          <a:ext cx="4412889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97D6E235-C5C9-4702-97F8-4C07F9BACD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8375300"/>
              </p:ext>
            </p:extLst>
          </p:nvPr>
        </p:nvGraphicFramePr>
        <p:xfrm>
          <a:off x="4583013" y="542803"/>
          <a:ext cx="457581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7585256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dirty="0" smtClean="0"/>
              <a:pPr/>
              <a:t>27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Leganto Satisfaction and Aging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51209" y="3891522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r>
              <a:rPr lang="en-US" sz="1100" dirty="0">
                <a:latin typeface="Calibri Light" panose="020F0302020204030204" pitchFamily="34" charset="0"/>
                <a:cs typeface="Calibri Light" panose="020F0302020204030204" pitchFamily="34" charset="0"/>
              </a:rPr>
              <a:t>Low satisfaction in May was due to only 1 survey being completed (with a score of 2)</a:t>
            </a: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25336C3C-CEB5-4A96-ADEB-9FB1FB923E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4649381"/>
              </p:ext>
            </p:extLst>
          </p:nvPr>
        </p:nvGraphicFramePr>
        <p:xfrm>
          <a:off x="170124" y="604563"/>
          <a:ext cx="456057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DFF82209-4565-4ACE-ADC6-CFCD41EE03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5405559"/>
              </p:ext>
            </p:extLst>
          </p:nvPr>
        </p:nvGraphicFramePr>
        <p:xfrm>
          <a:off x="4572000" y="614088"/>
          <a:ext cx="457962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3D199DD-7E94-4324-A738-9B5D01F0C7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8354" y="534364"/>
            <a:ext cx="4446911" cy="2852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8946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953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Open vs closed trends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C0942B-0DC4-4B14-9AC4-6842DD608F1F}"/>
              </a:ext>
            </a:extLst>
          </p:cNvPr>
          <p:cNvSpPr/>
          <p:nvPr/>
        </p:nvSpPr>
        <p:spPr>
          <a:xfrm>
            <a:off x="107504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115" indent="-285115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EA55BC-E2A8-48E6-98CC-03ADD75DDF64}"/>
              </a:ext>
            </a:extLst>
          </p:cNvPr>
          <p:cNvSpPr/>
          <p:nvPr/>
        </p:nvSpPr>
        <p:spPr>
          <a:xfrm>
            <a:off x="107504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B24D20-49A1-4029-86A2-1D22B6AC1C9F}"/>
              </a:ext>
            </a:extLst>
          </p:cNvPr>
          <p:cNvSpPr/>
          <p:nvPr/>
        </p:nvSpPr>
        <p:spPr>
          <a:xfrm>
            <a:off x="4710092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latin typeface="Calibri Light" panose="020F0302020204030204" pitchFamily="34" charset="0"/>
                <a:cs typeface="Calibri Light" panose="020F0302020204030204" pitchFamily="34" charset="0"/>
              </a:rPr>
              <a:t>KPI automation project began tracking backlog in January 2022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646337-819A-4036-9BF1-981F24BD9DC7}"/>
              </a:ext>
            </a:extLst>
          </p:cNvPr>
          <p:cNvSpPr/>
          <p:nvPr/>
        </p:nvSpPr>
        <p:spPr>
          <a:xfrm>
            <a:off x="4710092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F109CE9B-7FFE-47A7-B364-B8D72F6411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3373389"/>
              </p:ext>
            </p:extLst>
          </p:nvPr>
        </p:nvGraphicFramePr>
        <p:xfrm>
          <a:off x="238362" y="411510"/>
          <a:ext cx="879221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306957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Satisfaction by Month (non-cumulative)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51209" y="3891522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r>
              <a:rPr lang="en-US" sz="1100" dirty="0">
                <a:latin typeface="Calibri Light" panose="020F0302020204030204" pitchFamily="34" charset="0"/>
                <a:cs typeface="Calibri Light" panose="020F0302020204030204" pitchFamily="34" charset="0"/>
              </a:rPr>
              <a:t>Satisfaction data for November starts November 8</a:t>
            </a:r>
            <a:r>
              <a:rPr lang="en-US" sz="1100" baseline="30000" dirty="0"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US" sz="1100" dirty="0">
                <a:latin typeface="Calibri Light" panose="020F0302020204030204" pitchFamily="34" charset="0"/>
                <a:cs typeface="Calibri Light" panose="020F0302020204030204" pitchFamily="34" charset="0"/>
              </a:rPr>
              <a:t>, Simple Surveys prior to this date are not included</a:t>
            </a:r>
            <a:endParaRPr lang="en-US" sz="1100" b="1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68385602-D634-4769-B31C-DBAECDDED9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4215834"/>
              </p:ext>
            </p:extLst>
          </p:nvPr>
        </p:nvGraphicFramePr>
        <p:xfrm>
          <a:off x="170125" y="632365"/>
          <a:ext cx="4973376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09576698-AC4A-4326-A10C-CC36135210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068725"/>
              </p:ext>
            </p:extLst>
          </p:nvPr>
        </p:nvGraphicFramePr>
        <p:xfrm>
          <a:off x="4987068" y="632365"/>
          <a:ext cx="3950447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69476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Chat opened by month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C0942B-0DC4-4B14-9AC4-6842DD608F1F}"/>
              </a:ext>
            </a:extLst>
          </p:cNvPr>
          <p:cNvSpPr/>
          <p:nvPr/>
        </p:nvSpPr>
        <p:spPr>
          <a:xfrm>
            <a:off x="107504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115" indent="-285115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Next Gen Chat program will start in July</a:t>
            </a:r>
          </a:p>
          <a:p>
            <a:pPr marL="285115" indent="-285115">
              <a:buFont typeface="Arial" panose="020B0604020202020204" pitchFamily="34" charset="0"/>
              <a:buChar char="•"/>
            </a:pPr>
            <a:r>
              <a:rPr lang="en-US" sz="1100" dirty="0">
                <a:latin typeface="Calibri Light" panose="020F0302020204030204" pitchFamily="34" charset="0"/>
                <a:cs typeface="Calibri Light" panose="020F0302020204030204" pitchFamily="34" charset="0"/>
              </a:rPr>
              <a:t>Rialto chats decreased because of transaction trends</a:t>
            </a: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EA55BC-E2A8-48E6-98CC-03ADD75DDF64}"/>
              </a:ext>
            </a:extLst>
          </p:cNvPr>
          <p:cNvSpPr/>
          <p:nvPr/>
        </p:nvSpPr>
        <p:spPr>
          <a:xfrm>
            <a:off x="107504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B24D20-49A1-4029-86A2-1D22B6AC1C9F}"/>
              </a:ext>
            </a:extLst>
          </p:cNvPr>
          <p:cNvSpPr/>
          <p:nvPr/>
        </p:nvSpPr>
        <p:spPr>
          <a:xfrm>
            <a:off x="4710092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1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646337-819A-4036-9BF1-981F24BD9DC7}"/>
              </a:ext>
            </a:extLst>
          </p:cNvPr>
          <p:cNvSpPr/>
          <p:nvPr/>
        </p:nvSpPr>
        <p:spPr>
          <a:xfrm>
            <a:off x="4710092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3F1C469C-9855-45A5-AA85-03D0A5E59C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39918"/>
              </p:ext>
            </p:extLst>
          </p:nvPr>
        </p:nvGraphicFramePr>
        <p:xfrm>
          <a:off x="317301" y="628640"/>
          <a:ext cx="8707044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748043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Chat Surveys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C0942B-0DC4-4B14-9AC4-6842DD608F1F}"/>
              </a:ext>
            </a:extLst>
          </p:cNvPr>
          <p:cNvSpPr/>
          <p:nvPr/>
        </p:nvSpPr>
        <p:spPr>
          <a:xfrm>
            <a:off x="107504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EA55BC-E2A8-48E6-98CC-03ADD75DDF64}"/>
              </a:ext>
            </a:extLst>
          </p:cNvPr>
          <p:cNvSpPr/>
          <p:nvPr/>
        </p:nvSpPr>
        <p:spPr>
          <a:xfrm>
            <a:off x="107504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B24D20-49A1-4029-86A2-1D22B6AC1C9F}"/>
              </a:ext>
            </a:extLst>
          </p:cNvPr>
          <p:cNvSpPr/>
          <p:nvPr/>
        </p:nvSpPr>
        <p:spPr>
          <a:xfrm>
            <a:off x="4710092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646337-819A-4036-9BF1-981F24BD9DC7}"/>
              </a:ext>
            </a:extLst>
          </p:cNvPr>
          <p:cNvSpPr/>
          <p:nvPr/>
        </p:nvSpPr>
        <p:spPr>
          <a:xfrm>
            <a:off x="4710092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415B6F8C-1D04-4520-A953-3FE6E216B1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2745573"/>
              </p:ext>
            </p:extLst>
          </p:nvPr>
        </p:nvGraphicFramePr>
        <p:xfrm>
          <a:off x="107504" y="660038"/>
          <a:ext cx="4458572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1609A1E4-B859-4378-9825-2861C42F49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0636914"/>
              </p:ext>
            </p:extLst>
          </p:nvPr>
        </p:nvGraphicFramePr>
        <p:xfrm>
          <a:off x="4462382" y="660038"/>
          <a:ext cx="456819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4077994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Highlighted Survey Comments – June 2022 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4328445" y="4778375"/>
            <a:ext cx="358727" cy="365125"/>
          </a:xfrm>
        </p:spPr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A9AE61-B505-483E-9962-238D4BC19359}"/>
              </a:ext>
            </a:extLst>
          </p:cNvPr>
          <p:cNvSpPr txBox="1"/>
          <p:nvPr/>
        </p:nvSpPr>
        <p:spPr>
          <a:xfrm>
            <a:off x="3200400" y="234315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C7262CA-D745-5065-96DE-106265C47B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220794"/>
              </p:ext>
            </p:extLst>
          </p:nvPr>
        </p:nvGraphicFramePr>
        <p:xfrm>
          <a:off x="171450" y="571500"/>
          <a:ext cx="8855554" cy="4094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2149">
                  <a:extLst>
                    <a:ext uri="{9D8B030D-6E8A-4147-A177-3AD203B41FA5}">
                      <a16:colId xmlns:a16="http://schemas.microsoft.com/office/drawing/2014/main" val="3662319249"/>
                    </a:ext>
                  </a:extLst>
                </a:gridCol>
                <a:gridCol w="7093405">
                  <a:extLst>
                    <a:ext uri="{9D8B030D-6E8A-4147-A177-3AD203B41FA5}">
                      <a16:colId xmlns:a16="http://schemas.microsoft.com/office/drawing/2014/main" val="2079287631"/>
                    </a:ext>
                  </a:extLst>
                </a:gridCol>
              </a:tblGrid>
              <a:tr h="24639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Account Number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Survey Comments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709710170"/>
                  </a:ext>
                </a:extLst>
              </a:tr>
              <a:tr h="24639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01EDMC-SUT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Everyone was great and provided timely assistance.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36506622"/>
                  </a:ext>
                </a:extLst>
              </a:tr>
              <a:tr h="422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01UOVSOL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rep answered my question within the same day and was able to make the changes that we needed.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24824306"/>
                  </a:ext>
                </a:extLst>
              </a:tr>
              <a:tr h="58665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01UON_K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They made a suggestion for how to address the issue, and then worked back &amp; forth with me to try it out and see how it would work for my situation. In the end, I know what I need to do for this kind of situation.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7398709"/>
                  </a:ext>
                </a:extLst>
              </a:tr>
              <a:tr h="37545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01TUN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 response was very thorough and worked perfectly.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631327826"/>
                  </a:ext>
                </a:extLst>
              </a:tr>
              <a:tr h="21119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61UNI-AVON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My request was dealt with extremely quickly and efficiently. Thank you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12187529"/>
                  </a:ext>
                </a:extLst>
              </a:tr>
              <a:tr h="398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01SUNY-BUF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 was very pleased and impressed by how quickly the systemic problem was identified and corrected by the Development Team. Support was terrific, too. Thanks!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578074712"/>
                  </a:ext>
                </a:extLst>
              </a:tr>
              <a:tr h="22292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01ALLIANCE-WU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Great response time and answer.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8529996"/>
                  </a:ext>
                </a:extLst>
              </a:tr>
              <a:tr h="18772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01UCALG-BOW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 felt the support team went above and beyond to answer my questions.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437422386"/>
                  </a:ext>
                </a:extLst>
              </a:tr>
              <a:tr h="18772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01UWI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Thank you for quickly addressing this issue.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80636888"/>
                  </a:ext>
                </a:extLst>
              </a:tr>
              <a:tr h="18772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01WRLC-HOWARD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solution was offered at once. Very grateful.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324037603"/>
                  </a:ext>
                </a:extLst>
              </a:tr>
              <a:tr h="23466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01HACC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 liked how the support person followed up to make sure the problem was truly solved.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41867330"/>
                  </a:ext>
                </a:extLst>
              </a:tr>
              <a:tr h="1994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01GIA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My chat person provided a quick response and helped to make my shelf reporting easier.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323659906"/>
                  </a:ext>
                </a:extLst>
              </a:tr>
              <a:tr h="387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01IOWA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My report was responded to quickly and with an acknowledgement of a problem which was escalated and then there was a timely response.  All what I'd hope for in response.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822755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3302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Aging Ratio of Cases in the Backlog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C0942B-0DC4-4B14-9AC4-6842DD608F1F}"/>
              </a:ext>
            </a:extLst>
          </p:cNvPr>
          <p:cNvSpPr/>
          <p:nvPr/>
        </p:nvSpPr>
        <p:spPr>
          <a:xfrm>
            <a:off x="107504" y="3931349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EA55BC-E2A8-48E6-98CC-03ADD75DDF64}"/>
              </a:ext>
            </a:extLst>
          </p:cNvPr>
          <p:cNvSpPr/>
          <p:nvPr/>
        </p:nvSpPr>
        <p:spPr>
          <a:xfrm>
            <a:off x="107504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B24D20-49A1-4029-86A2-1D22B6AC1C9F}"/>
              </a:ext>
            </a:extLst>
          </p:cNvPr>
          <p:cNvSpPr/>
          <p:nvPr/>
        </p:nvSpPr>
        <p:spPr>
          <a:xfrm>
            <a:off x="4710092" y="3924625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r>
              <a:rPr lang="en-US" sz="1100">
                <a:latin typeface="Calibri Light" panose="020F0302020204030204" pitchFamily="34" charset="0"/>
                <a:cs typeface="Calibri Light" panose="020F0302020204030204" pitchFamily="34" charset="0"/>
              </a:rPr>
              <a:t>Aging is defined as ≥ 60 days for High, ≥ 90 days for Other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646337-819A-4036-9BF1-981F24BD9DC7}"/>
              </a:ext>
            </a:extLst>
          </p:cNvPr>
          <p:cNvSpPr/>
          <p:nvPr/>
        </p:nvSpPr>
        <p:spPr>
          <a:xfrm>
            <a:off x="4710092" y="3650962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pic>
        <p:nvPicPr>
          <p:cNvPr id="20" name="Graphic 19" descr="Marketing">
            <a:extLst>
              <a:ext uri="{FF2B5EF4-FFF2-40B4-BE49-F238E27FC236}">
                <a16:creationId xmlns:a16="http://schemas.microsoft.com/office/drawing/2014/main" id="{C0F9E1F0-35AF-4EF6-8F5C-6594160D7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88025" y="3656918"/>
            <a:ext cx="278452" cy="278452"/>
          </a:xfrm>
          <a:prstGeom prst="rect">
            <a:avLst/>
          </a:prstGeom>
        </p:spPr>
      </p:pic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73ADC0C1-ADCE-4DD0-BA5E-D5060799EF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3034537"/>
              </p:ext>
            </p:extLst>
          </p:nvPr>
        </p:nvGraphicFramePr>
        <p:xfrm>
          <a:off x="142760" y="609598"/>
          <a:ext cx="4465244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2F98229-3357-49A4-A3F7-B1C5556D8B8F}"/>
              </a:ext>
            </a:extLst>
          </p:cNvPr>
          <p:cNvCxnSpPr>
            <a:cxnSpLocks/>
          </p:cNvCxnSpPr>
          <p:nvPr/>
        </p:nvCxnSpPr>
        <p:spPr>
          <a:xfrm>
            <a:off x="685800" y="2859570"/>
            <a:ext cx="2783541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76DE33E-2642-499E-B721-CA1D544F4614}"/>
              </a:ext>
            </a:extLst>
          </p:cNvPr>
          <p:cNvSpPr txBox="1"/>
          <p:nvPr/>
        </p:nvSpPr>
        <p:spPr>
          <a:xfrm>
            <a:off x="3026388" y="2859570"/>
            <a:ext cx="1653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Target KPI: 10%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526ECD38-2B3F-4B73-A905-4D2A51E139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8371698"/>
              </p:ext>
            </p:extLst>
          </p:nvPr>
        </p:nvGraphicFramePr>
        <p:xfrm>
          <a:off x="4608004" y="609598"/>
          <a:ext cx="457200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393852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5328E4-E058-46A6-B733-3E54F21798C7}"/>
              </a:ext>
            </a:extLst>
          </p:cNvPr>
          <p:cNvCxnSpPr>
            <a:cxnSpLocks/>
          </p:cNvCxnSpPr>
          <p:nvPr/>
        </p:nvCxnSpPr>
        <p:spPr>
          <a:xfrm>
            <a:off x="2897538" y="2041978"/>
            <a:ext cx="1439327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9BB7AB-17AE-46F6-90B8-A9E6B58B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defPPr>
              <a:defRPr lang="en-US"/>
            </a:defPPr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C146586-7EC2-481D-848F-8CE41EB2DE6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40B782-A50C-48E9-95F8-1A1B3DA4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Mean Time to Resolution This Year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9FBB1124-86A7-4524-A41A-9DE3B1F75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14" y="3674287"/>
            <a:ext cx="356975" cy="2337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5E038E3-FE10-488A-BF06-73FFFE54E1BF}"/>
              </a:ext>
            </a:extLst>
          </p:cNvPr>
          <p:cNvSpPr/>
          <p:nvPr/>
        </p:nvSpPr>
        <p:spPr>
          <a:xfrm>
            <a:off x="284609" y="3905717"/>
            <a:ext cx="4275756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r>
              <a:rPr lang="en-US" sz="1100" dirty="0">
                <a:latin typeface="Calibri Light" panose="020F0302020204030204" pitchFamily="34" charset="0"/>
                <a:cs typeface="Calibri Light" panose="020F0302020204030204" pitchFamily="34" charset="0"/>
              </a:rPr>
              <a:t>Target KPIs for MTTR: High &lt;45 Days, Other &lt;50 Days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B078B2-C769-4F3E-8517-70FB3FA468EA}"/>
              </a:ext>
            </a:extLst>
          </p:cNvPr>
          <p:cNvSpPr/>
          <p:nvPr/>
        </p:nvSpPr>
        <p:spPr>
          <a:xfrm>
            <a:off x="239885" y="3660238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Illumination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8B85D6A-0D2E-4ADB-8E88-983F8B0D0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124" y="3685460"/>
            <a:ext cx="356975" cy="233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6C0116-0389-44E2-808E-75D75B764A6B}"/>
              </a:ext>
            </a:extLst>
          </p:cNvPr>
          <p:cNvSpPr/>
          <p:nvPr/>
        </p:nvSpPr>
        <p:spPr>
          <a:xfrm>
            <a:off x="4617036" y="3951460"/>
            <a:ext cx="4320480" cy="80064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39" indent="-285739">
              <a:buFont typeface="Arial" panose="020B0604020202020204" pitchFamily="34" charset="0"/>
              <a:buChar char="•"/>
            </a:pPr>
            <a:endParaRPr lang="en-US" sz="11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7910AF-64A6-471C-9826-4FAAA5481D1D}"/>
              </a:ext>
            </a:extLst>
          </p:cNvPr>
          <p:cNvSpPr/>
          <p:nvPr/>
        </p:nvSpPr>
        <p:spPr>
          <a:xfrm>
            <a:off x="4583013" y="3650963"/>
            <a:ext cx="4320480" cy="2803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4078">
              <a:defRPr/>
            </a:pPr>
            <a:r>
              <a:rPr lang="en-US" sz="1200" b="1" ker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Special Notes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DC31D1-22A4-4233-9CF0-2B8E44677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0093" y="3683561"/>
            <a:ext cx="356975" cy="233739"/>
          </a:xfrm>
          <a:prstGeom prst="rect">
            <a:avLst/>
          </a:prstGeom>
        </p:spPr>
      </p:pic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C6B52897-9A96-4874-AA1F-A4A0C8B0A7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9451257"/>
              </p:ext>
            </p:extLst>
          </p:nvPr>
        </p:nvGraphicFramePr>
        <p:xfrm>
          <a:off x="12662" y="553851"/>
          <a:ext cx="481965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E4EE91-44FF-4411-8305-FE6493C2FC90}"/>
              </a:ext>
            </a:extLst>
          </p:cNvPr>
          <p:cNvCxnSpPr>
            <a:cxnSpLocks/>
          </p:cNvCxnSpPr>
          <p:nvPr/>
        </p:nvCxnSpPr>
        <p:spPr>
          <a:xfrm>
            <a:off x="824682" y="2142831"/>
            <a:ext cx="1400629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74B7D2A8-70D5-4DF6-8826-F86293ABA9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9648013"/>
              </p:ext>
            </p:extLst>
          </p:nvPr>
        </p:nvGraphicFramePr>
        <p:xfrm>
          <a:off x="4560365" y="646479"/>
          <a:ext cx="4988560" cy="276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756706230"/>
      </p:ext>
    </p:extLst>
  </p:cSld>
  <p:clrMapOvr>
    <a:masterClrMapping/>
  </p:clrMapOvr>
</p:sld>
</file>

<file path=ppt/theme/theme1.xml><?xml version="1.0" encoding="utf-8"?>
<a:theme xmlns:a="http://schemas.openxmlformats.org/drawingml/2006/main" name="Ex_Libris_2021_16X9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 Libris PowerPoint Template 2021_full.pptx" id="{416DB93F-3413-4882-90AD-6A96DF0AE075}" vid="{F5E3FD1F-6C86-4447-B8AA-DE9E0C0C279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Ex Libris PowerPoint Template 2021_full</Template>
  <TotalTime>647</TotalTime>
  <Words>1134</Words>
  <Application>Microsoft Office PowerPoint</Application>
  <PresentationFormat>On-screen Show (16:9)</PresentationFormat>
  <Paragraphs>312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Arial,Sans-Serif</vt:lpstr>
      <vt:lpstr>Calibri</vt:lpstr>
      <vt:lpstr>Calibri Light</vt:lpstr>
      <vt:lpstr>Gill Sans</vt:lpstr>
      <vt:lpstr>Roboto Regular</vt:lpstr>
      <vt:lpstr>Ex_Libris_2021_16X9</vt:lpstr>
      <vt:lpstr>Custom Design</vt:lpstr>
      <vt:lpstr>NA Support</vt:lpstr>
      <vt:lpstr>Highlights this month </vt:lpstr>
      <vt:lpstr>Open vs closed trends</vt:lpstr>
      <vt:lpstr>Satisfaction by Month (non-cumulative)</vt:lpstr>
      <vt:lpstr>Chat opened by month</vt:lpstr>
      <vt:lpstr>Chat Surveys</vt:lpstr>
      <vt:lpstr>Highlighted Survey Comments – June 2022 </vt:lpstr>
      <vt:lpstr>Aging Ratio of Cases in the Backlog</vt:lpstr>
      <vt:lpstr>Mean Time to Resolution This Year</vt:lpstr>
      <vt:lpstr>Days Since Staff Last Public Comment</vt:lpstr>
      <vt:lpstr>Manager Reports</vt:lpstr>
      <vt:lpstr>Manager: Callie Alma Tier 1 and Tier 2 </vt:lpstr>
      <vt:lpstr>Alma Satisfaction (non-cumulative)</vt:lpstr>
      <vt:lpstr>Alma Cases This Month</vt:lpstr>
      <vt:lpstr>Alma Aging Cases in Backlog</vt:lpstr>
      <vt:lpstr>Manager: Jack Discovery Teams (Primo Tier 1, Tier 2 and WFS)</vt:lpstr>
      <vt:lpstr>Discovery Satisfaction (non-cumulative)</vt:lpstr>
      <vt:lpstr>Primo Aging Cases in Backlog</vt:lpstr>
      <vt:lpstr>WFS Aging Cases in Backlog</vt:lpstr>
      <vt:lpstr>Manager: Linda Voyager, NA Aleph and Projects</vt:lpstr>
      <vt:lpstr>Mature Satisfaction Surveys (this month)</vt:lpstr>
      <vt:lpstr>Mature Products – Open vs. Closed</vt:lpstr>
      <vt:lpstr>Mature Products – Projects This Month</vt:lpstr>
      <vt:lpstr>Mature Products –Projects This Month (Details)</vt:lpstr>
      <vt:lpstr>Team Lead: Dominic Rialto and Leganto</vt:lpstr>
      <vt:lpstr>Rialto Satisfaction and Aging</vt:lpstr>
      <vt:lpstr>Leganto Satisfaction and Aging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Idit Or</dc:creator>
  <cp:lastModifiedBy>Dominic Doneux</cp:lastModifiedBy>
  <cp:revision>3</cp:revision>
  <dcterms:created xsi:type="dcterms:W3CDTF">2021-11-30T14:07:58Z</dcterms:created>
  <dcterms:modified xsi:type="dcterms:W3CDTF">2022-06-30T21:32:40Z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4582616</vt:lpwstr>
  </property>
  <property fmtid="{D5CDD505-2E9C-101B-9397-08002B2CF9AE}" pid="3" name="NXPowerLiteSettings">
    <vt:lpwstr>F890061A04D200</vt:lpwstr>
  </property>
  <property fmtid="{D5CDD505-2E9C-101B-9397-08002B2CF9AE}" pid="4" name="NXPowerLiteVersion">
    <vt:lpwstr>D7.0.6</vt:lpwstr>
  </property>
</Properties>
</file>

<file path=docProps/thumbnail.jpeg>
</file>